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F134C-AD06-4302-B351-40F57BE6826A}"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F851CA4D-FDF5-4BF3-8CB9-3F59A4CA911C}">
      <dgm:prSet phldrT="[Text]"/>
      <dgm:spPr/>
      <dgm:t>
        <a:bodyPr/>
        <a:lstStyle/>
        <a:p>
          <a:r>
            <a:rPr lang="en-US" dirty="0"/>
            <a:t>Kent Slaughter</a:t>
          </a:r>
          <a:br>
            <a:rPr lang="en-US" dirty="0"/>
          </a:br>
          <a:r>
            <a:rPr lang="en-US" dirty="0"/>
            <a:t>AFS Manager</a:t>
          </a:r>
        </a:p>
      </dgm:t>
    </dgm:pt>
    <dgm:pt modelId="{D39CA29F-815F-4912-A46F-B0DF0989837F}" type="parTrans" cxnId="{7AFE66FE-4F85-4C66-BF60-914DE5F6B495}">
      <dgm:prSet/>
      <dgm:spPr/>
      <dgm:t>
        <a:bodyPr/>
        <a:lstStyle/>
        <a:p>
          <a:endParaRPr lang="en-US"/>
        </a:p>
      </dgm:t>
    </dgm:pt>
    <dgm:pt modelId="{AA16F8EE-5F24-480A-8F58-3DFCF4A0FD06}" type="sibTrans" cxnId="{7AFE66FE-4F85-4C66-BF60-914DE5F6B495}">
      <dgm:prSet/>
      <dgm:spPr/>
      <dgm:t>
        <a:bodyPr/>
        <a:lstStyle/>
        <a:p>
          <a:endParaRPr lang="en-US"/>
        </a:p>
      </dgm:t>
    </dgm:pt>
    <dgm:pt modelId="{F7C3D8AC-0DCD-49F6-81E4-D6AE2A102939}" type="asst">
      <dgm:prSet phldrT="[Text]"/>
      <dgm:spPr/>
      <dgm:t>
        <a:bodyPr/>
        <a:lstStyle/>
        <a:p>
          <a:r>
            <a:rPr lang="en-US" dirty="0"/>
            <a:t>Susan Vincent State Incident Business Specialist</a:t>
          </a:r>
        </a:p>
      </dgm:t>
    </dgm:pt>
    <dgm:pt modelId="{739DFFE0-E5C0-48B2-B685-89A2168B0732}" type="parTrans" cxnId="{F95A882F-7FB9-438A-A53C-1D0A880152BB}">
      <dgm:prSet/>
      <dgm:spPr/>
      <dgm:t>
        <a:bodyPr/>
        <a:lstStyle/>
        <a:p>
          <a:endParaRPr lang="en-US"/>
        </a:p>
      </dgm:t>
    </dgm:pt>
    <dgm:pt modelId="{1C11B392-5F56-43F4-9781-FEBB1FBDD710}" type="sibTrans" cxnId="{F95A882F-7FB9-438A-A53C-1D0A880152BB}">
      <dgm:prSet/>
      <dgm:spPr/>
      <dgm:t>
        <a:bodyPr/>
        <a:lstStyle/>
        <a:p>
          <a:endParaRPr lang="en-US"/>
        </a:p>
      </dgm:t>
    </dgm:pt>
    <dgm:pt modelId="{286622CB-87EC-41EA-B8DA-AF83F6A104F9}" type="asst">
      <dgm:prSet phldrT="[Text]"/>
      <dgm:spPr/>
      <dgm:t>
        <a:bodyPr/>
        <a:lstStyle/>
        <a:p>
          <a:r>
            <a:rPr lang="en-US" dirty="0"/>
            <a:t>Branden Petersen Tanana Zone </a:t>
          </a:r>
          <a:br>
            <a:rPr lang="en-US" dirty="0"/>
          </a:br>
          <a:r>
            <a:rPr lang="en-US" dirty="0"/>
            <a:t>FMO</a:t>
          </a:r>
        </a:p>
      </dgm:t>
    </dgm:pt>
    <dgm:pt modelId="{9CC14903-92A7-40C7-89ED-8CFA2469192B}" type="parTrans" cxnId="{80FB5C24-607C-40F9-9342-4BE304C8B51E}">
      <dgm:prSet/>
      <dgm:spPr/>
      <dgm:t>
        <a:bodyPr/>
        <a:lstStyle/>
        <a:p>
          <a:endParaRPr lang="en-US"/>
        </a:p>
      </dgm:t>
    </dgm:pt>
    <dgm:pt modelId="{CCE2F196-AF93-43E7-9CC0-7326CC82CEA1}" type="sibTrans" cxnId="{80FB5C24-607C-40F9-9342-4BE304C8B51E}">
      <dgm:prSet/>
      <dgm:spPr/>
      <dgm:t>
        <a:bodyPr/>
        <a:lstStyle/>
        <a:p>
          <a:endParaRPr lang="en-US"/>
        </a:p>
      </dgm:t>
    </dgm:pt>
    <dgm:pt modelId="{8B6DE7FB-F28E-4A6F-872D-58F95721A9D5}">
      <dgm:prSet/>
      <dgm:spPr/>
      <dgm:t>
        <a:bodyPr/>
        <a:lstStyle/>
        <a:p>
          <a:r>
            <a:rPr lang="en-US" dirty="0"/>
            <a:t>Krissy </a:t>
          </a:r>
          <a:r>
            <a:rPr lang="en-US" dirty="0" err="1"/>
            <a:t>Kappus</a:t>
          </a:r>
          <a:endParaRPr lang="en-US" dirty="0"/>
        </a:p>
        <a:p>
          <a:r>
            <a:rPr lang="en-US" dirty="0"/>
            <a:t>Zones Fire Business Supervisor</a:t>
          </a:r>
        </a:p>
      </dgm:t>
    </dgm:pt>
    <dgm:pt modelId="{29D92863-EA0C-4AE3-BA0F-32E0A51ED96A}" type="parTrans" cxnId="{A26541B9-0490-4E8B-A50E-0C8F470CD679}">
      <dgm:prSet/>
      <dgm:spPr/>
      <dgm:t>
        <a:bodyPr/>
        <a:lstStyle/>
        <a:p>
          <a:endParaRPr lang="en-US"/>
        </a:p>
      </dgm:t>
    </dgm:pt>
    <dgm:pt modelId="{93E0D0F8-662B-4853-93CE-AD9E477E395B}" type="sibTrans" cxnId="{A26541B9-0490-4E8B-A50E-0C8F470CD679}">
      <dgm:prSet/>
      <dgm:spPr/>
      <dgm:t>
        <a:bodyPr/>
        <a:lstStyle/>
        <a:p>
          <a:endParaRPr lang="en-US"/>
        </a:p>
      </dgm:t>
    </dgm:pt>
    <dgm:pt modelId="{50F84A63-93BA-41AF-9D93-BE559CBB45C1}" type="asst">
      <dgm:prSet/>
      <dgm:spPr/>
      <dgm:t>
        <a:bodyPr/>
        <a:lstStyle/>
        <a:p>
          <a:r>
            <a:rPr lang="en-US" dirty="0"/>
            <a:t>Paula </a:t>
          </a:r>
          <a:r>
            <a:rPr lang="en-US" dirty="0" err="1"/>
            <a:t>McQuestion</a:t>
          </a:r>
          <a:r>
            <a:rPr lang="en-US" dirty="0"/>
            <a:t> </a:t>
          </a:r>
        </a:p>
        <a:p>
          <a:r>
            <a:rPr lang="en-US" dirty="0"/>
            <a:t>Zone Admin</a:t>
          </a:r>
        </a:p>
      </dgm:t>
    </dgm:pt>
    <dgm:pt modelId="{5A5E6344-F45D-4FEE-AC0B-07D165DB4085}" type="parTrans" cxnId="{93E32C83-C4D1-46A6-BBD3-5EA1E446566B}">
      <dgm:prSet/>
      <dgm:spPr/>
      <dgm:t>
        <a:bodyPr/>
        <a:lstStyle/>
        <a:p>
          <a:endParaRPr lang="en-US"/>
        </a:p>
      </dgm:t>
    </dgm:pt>
    <dgm:pt modelId="{F011AFDF-61F3-4B8F-B607-7E59C9EA2B4B}" type="sibTrans" cxnId="{93E32C83-C4D1-46A6-BBD3-5EA1E446566B}">
      <dgm:prSet/>
      <dgm:spPr/>
      <dgm:t>
        <a:bodyPr/>
        <a:lstStyle/>
        <a:p>
          <a:endParaRPr lang="en-US"/>
        </a:p>
      </dgm:t>
    </dgm:pt>
    <dgm:pt modelId="{554CF626-87D9-4D50-B131-C1CE4EDD257A}" type="asst">
      <dgm:prSet/>
      <dgm:spPr/>
      <dgm:t>
        <a:bodyPr/>
        <a:lstStyle/>
        <a:p>
          <a:r>
            <a:rPr lang="en-US" dirty="0"/>
            <a:t>Danielle Lacroix</a:t>
          </a:r>
          <a:br>
            <a:rPr lang="en-US" dirty="0"/>
          </a:br>
          <a:r>
            <a:rPr lang="en-US" dirty="0"/>
            <a:t>Zone Admin</a:t>
          </a:r>
        </a:p>
      </dgm:t>
    </dgm:pt>
    <dgm:pt modelId="{CC6A3F68-EB13-4913-A9C8-7A82F4A191DB}" type="parTrans" cxnId="{098E4376-4393-4ADC-83E9-440A8FDBE35F}">
      <dgm:prSet/>
      <dgm:spPr/>
      <dgm:t>
        <a:bodyPr/>
        <a:lstStyle/>
        <a:p>
          <a:endParaRPr lang="en-US"/>
        </a:p>
      </dgm:t>
    </dgm:pt>
    <dgm:pt modelId="{9D5DEA4D-E638-4BA3-B0E7-14EA6C71905B}" type="sibTrans" cxnId="{098E4376-4393-4ADC-83E9-440A8FDBE35F}">
      <dgm:prSet/>
      <dgm:spPr/>
      <dgm:t>
        <a:bodyPr/>
        <a:lstStyle/>
        <a:p>
          <a:endParaRPr lang="en-US"/>
        </a:p>
      </dgm:t>
    </dgm:pt>
    <dgm:pt modelId="{61C1102D-AA29-4679-B52E-DE40E8C82554}" type="asst">
      <dgm:prSet/>
      <dgm:spPr/>
      <dgm:t>
        <a:bodyPr/>
        <a:lstStyle/>
        <a:p>
          <a:r>
            <a:rPr lang="en-US" dirty="0"/>
            <a:t>Nichole Nickols</a:t>
          </a:r>
          <a:br>
            <a:rPr lang="en-US" dirty="0"/>
          </a:br>
          <a:r>
            <a:rPr lang="en-US" dirty="0"/>
            <a:t>Zone Admin</a:t>
          </a:r>
        </a:p>
      </dgm:t>
    </dgm:pt>
    <dgm:pt modelId="{7CBBDC8C-A95D-4B72-8621-E66D10C75D12}" type="parTrans" cxnId="{AF65EBAE-AC35-485B-A139-4DDFF3DEBD0E}">
      <dgm:prSet/>
      <dgm:spPr/>
      <dgm:t>
        <a:bodyPr/>
        <a:lstStyle/>
        <a:p>
          <a:endParaRPr lang="en-US"/>
        </a:p>
      </dgm:t>
    </dgm:pt>
    <dgm:pt modelId="{833DB5E0-EDB5-4078-84CE-8A935B815124}" type="sibTrans" cxnId="{AF65EBAE-AC35-485B-A139-4DDFF3DEBD0E}">
      <dgm:prSet/>
      <dgm:spPr/>
      <dgm:t>
        <a:bodyPr/>
        <a:lstStyle/>
        <a:p>
          <a:endParaRPr lang="en-US"/>
        </a:p>
      </dgm:t>
    </dgm:pt>
    <dgm:pt modelId="{AFE171BE-0FB4-4F4E-BB38-EF2FAB86BD2E}" type="asst">
      <dgm:prSet/>
      <dgm:spPr/>
      <dgm:t>
        <a:bodyPr/>
        <a:lstStyle/>
        <a:p>
          <a:r>
            <a:rPr lang="en-US" dirty="0"/>
            <a:t>VACANT</a:t>
          </a:r>
          <a:br>
            <a:rPr lang="en-US" dirty="0"/>
          </a:br>
          <a:r>
            <a:rPr lang="en-US" dirty="0"/>
            <a:t>Zone Admin</a:t>
          </a:r>
        </a:p>
      </dgm:t>
    </dgm:pt>
    <dgm:pt modelId="{8C05B1EB-FCCC-4614-9D0D-DCA79B9E17B5}" type="parTrans" cxnId="{990C55D1-030A-42FA-8F1F-55AFFC702BB6}">
      <dgm:prSet/>
      <dgm:spPr/>
      <dgm:t>
        <a:bodyPr/>
        <a:lstStyle/>
        <a:p>
          <a:endParaRPr lang="en-US"/>
        </a:p>
      </dgm:t>
    </dgm:pt>
    <dgm:pt modelId="{EC78951F-DD10-469A-883F-7E58B5FF3A81}" type="sibTrans" cxnId="{990C55D1-030A-42FA-8F1F-55AFFC702BB6}">
      <dgm:prSet/>
      <dgm:spPr/>
      <dgm:t>
        <a:bodyPr/>
        <a:lstStyle/>
        <a:p>
          <a:endParaRPr lang="en-US"/>
        </a:p>
      </dgm:t>
    </dgm:pt>
    <dgm:pt modelId="{EB6DA416-8994-44C0-8007-6D6202B12557}" type="pres">
      <dgm:prSet presAssocID="{7A8F134C-AD06-4302-B351-40F57BE6826A}" presName="hierChild1" presStyleCnt="0">
        <dgm:presLayoutVars>
          <dgm:orgChart val="1"/>
          <dgm:chPref val="1"/>
          <dgm:dir/>
          <dgm:animOne val="branch"/>
          <dgm:animLvl val="lvl"/>
          <dgm:resizeHandles/>
        </dgm:presLayoutVars>
      </dgm:prSet>
      <dgm:spPr/>
    </dgm:pt>
    <dgm:pt modelId="{E485B82E-9C44-422F-BBA7-46D2B4534546}" type="pres">
      <dgm:prSet presAssocID="{F851CA4D-FDF5-4BF3-8CB9-3F59A4CA911C}" presName="hierRoot1" presStyleCnt="0">
        <dgm:presLayoutVars>
          <dgm:hierBranch val="init"/>
        </dgm:presLayoutVars>
      </dgm:prSet>
      <dgm:spPr/>
    </dgm:pt>
    <dgm:pt modelId="{0A5D4381-A139-40D8-927D-D360249AE623}" type="pres">
      <dgm:prSet presAssocID="{F851CA4D-FDF5-4BF3-8CB9-3F59A4CA911C}" presName="rootComposite1" presStyleCnt="0"/>
      <dgm:spPr/>
    </dgm:pt>
    <dgm:pt modelId="{7970C0B3-BB28-4AFC-9AF0-60739072AC33}" type="pres">
      <dgm:prSet presAssocID="{F851CA4D-FDF5-4BF3-8CB9-3F59A4CA911C}" presName="rootText1" presStyleLbl="node0" presStyleIdx="0" presStyleCnt="1">
        <dgm:presLayoutVars>
          <dgm:chPref val="3"/>
        </dgm:presLayoutVars>
      </dgm:prSet>
      <dgm:spPr/>
    </dgm:pt>
    <dgm:pt modelId="{21C6005B-A22A-4787-8190-E3539801A1D3}" type="pres">
      <dgm:prSet presAssocID="{F851CA4D-FDF5-4BF3-8CB9-3F59A4CA911C}" presName="rootConnector1" presStyleLbl="node1" presStyleIdx="0" presStyleCnt="0"/>
      <dgm:spPr/>
    </dgm:pt>
    <dgm:pt modelId="{76665F5C-99EB-4A21-B8FD-5507C6DF5139}" type="pres">
      <dgm:prSet presAssocID="{F851CA4D-FDF5-4BF3-8CB9-3F59A4CA911C}" presName="hierChild2" presStyleCnt="0"/>
      <dgm:spPr/>
    </dgm:pt>
    <dgm:pt modelId="{75D0EACE-759B-4023-BAC9-2D1433712F70}" type="pres">
      <dgm:prSet presAssocID="{F851CA4D-FDF5-4BF3-8CB9-3F59A4CA911C}" presName="hierChild3" presStyleCnt="0"/>
      <dgm:spPr/>
    </dgm:pt>
    <dgm:pt modelId="{7422B0AB-7768-476F-893E-E295F4486A9D}" type="pres">
      <dgm:prSet presAssocID="{739DFFE0-E5C0-48B2-B685-89A2168B0732}" presName="Name111" presStyleLbl="parChTrans1D2" presStyleIdx="0" presStyleCnt="2"/>
      <dgm:spPr/>
    </dgm:pt>
    <dgm:pt modelId="{E1462237-54C7-48D1-8407-E046D9C8E738}" type="pres">
      <dgm:prSet presAssocID="{F7C3D8AC-0DCD-49F6-81E4-D6AE2A102939}" presName="hierRoot3" presStyleCnt="0">
        <dgm:presLayoutVars>
          <dgm:hierBranch val="init"/>
        </dgm:presLayoutVars>
      </dgm:prSet>
      <dgm:spPr/>
    </dgm:pt>
    <dgm:pt modelId="{3C5A95CB-5B02-497F-A529-BCC1CA7A0B02}" type="pres">
      <dgm:prSet presAssocID="{F7C3D8AC-0DCD-49F6-81E4-D6AE2A102939}" presName="rootComposite3" presStyleCnt="0"/>
      <dgm:spPr/>
    </dgm:pt>
    <dgm:pt modelId="{AFF71B86-6A81-488C-BEC9-477295DEB8D3}" type="pres">
      <dgm:prSet presAssocID="{F7C3D8AC-0DCD-49F6-81E4-D6AE2A102939}" presName="rootText3" presStyleLbl="asst1" presStyleIdx="0" presStyleCnt="2">
        <dgm:presLayoutVars>
          <dgm:chPref val="3"/>
        </dgm:presLayoutVars>
      </dgm:prSet>
      <dgm:spPr/>
    </dgm:pt>
    <dgm:pt modelId="{8F973794-AF5A-4CAD-8FD9-FC8FB6DE158F}" type="pres">
      <dgm:prSet presAssocID="{F7C3D8AC-0DCD-49F6-81E4-D6AE2A102939}" presName="rootConnector3" presStyleLbl="asst1" presStyleIdx="0" presStyleCnt="2"/>
      <dgm:spPr/>
    </dgm:pt>
    <dgm:pt modelId="{9E990C9E-27E7-4850-BBC8-EA65515594B0}" type="pres">
      <dgm:prSet presAssocID="{F7C3D8AC-0DCD-49F6-81E4-D6AE2A102939}" presName="hierChild6" presStyleCnt="0"/>
      <dgm:spPr/>
    </dgm:pt>
    <dgm:pt modelId="{5B681F5B-769F-4A55-BFD2-7A30BAE0348B}" type="pres">
      <dgm:prSet presAssocID="{F7C3D8AC-0DCD-49F6-81E4-D6AE2A102939}" presName="hierChild7" presStyleCnt="0"/>
      <dgm:spPr/>
    </dgm:pt>
    <dgm:pt modelId="{7DEF8279-9ED2-4CB8-B2D1-4F0E2765D2C8}" type="pres">
      <dgm:prSet presAssocID="{9CC14903-92A7-40C7-89ED-8CFA2469192B}" presName="Name111" presStyleLbl="parChTrans1D2" presStyleIdx="1" presStyleCnt="2"/>
      <dgm:spPr/>
    </dgm:pt>
    <dgm:pt modelId="{24C4DEA9-4BDB-4C6F-92CD-E6CB09F02666}" type="pres">
      <dgm:prSet presAssocID="{286622CB-87EC-41EA-B8DA-AF83F6A104F9}" presName="hierRoot3" presStyleCnt="0">
        <dgm:presLayoutVars>
          <dgm:hierBranch val="init"/>
        </dgm:presLayoutVars>
      </dgm:prSet>
      <dgm:spPr/>
    </dgm:pt>
    <dgm:pt modelId="{9F93C8F3-8CD8-4FF7-A797-D5B96D1866BA}" type="pres">
      <dgm:prSet presAssocID="{286622CB-87EC-41EA-B8DA-AF83F6A104F9}" presName="rootComposite3" presStyleCnt="0"/>
      <dgm:spPr/>
    </dgm:pt>
    <dgm:pt modelId="{0EF0A67E-5C92-42BC-AE52-E10C775291F4}" type="pres">
      <dgm:prSet presAssocID="{286622CB-87EC-41EA-B8DA-AF83F6A104F9}" presName="rootText3" presStyleLbl="asst1" presStyleIdx="1" presStyleCnt="2">
        <dgm:presLayoutVars>
          <dgm:chPref val="3"/>
        </dgm:presLayoutVars>
      </dgm:prSet>
      <dgm:spPr/>
    </dgm:pt>
    <dgm:pt modelId="{73E9780D-E51C-4055-82B4-D1965EE96F7F}" type="pres">
      <dgm:prSet presAssocID="{286622CB-87EC-41EA-B8DA-AF83F6A104F9}" presName="rootConnector3" presStyleLbl="asst1" presStyleIdx="1" presStyleCnt="2"/>
      <dgm:spPr/>
    </dgm:pt>
    <dgm:pt modelId="{F0309C82-C46D-4AAA-8805-8D6597C3114D}" type="pres">
      <dgm:prSet presAssocID="{286622CB-87EC-41EA-B8DA-AF83F6A104F9}" presName="hierChild6" presStyleCnt="0"/>
      <dgm:spPr/>
    </dgm:pt>
    <dgm:pt modelId="{D92A2414-E518-404A-AD61-0114460AE920}" type="pres">
      <dgm:prSet presAssocID="{29D92863-EA0C-4AE3-BA0F-32E0A51ED96A}" presName="Name37" presStyleLbl="parChTrans1D3" presStyleIdx="0" presStyleCnt="1"/>
      <dgm:spPr/>
    </dgm:pt>
    <dgm:pt modelId="{932E565B-CF7A-44F5-BA0E-62292F8ECC41}" type="pres">
      <dgm:prSet presAssocID="{8B6DE7FB-F28E-4A6F-872D-58F95721A9D5}" presName="hierRoot2" presStyleCnt="0">
        <dgm:presLayoutVars>
          <dgm:hierBranch val="init"/>
        </dgm:presLayoutVars>
      </dgm:prSet>
      <dgm:spPr/>
    </dgm:pt>
    <dgm:pt modelId="{5E090905-94B7-4F8E-9D92-CFDDB8277856}" type="pres">
      <dgm:prSet presAssocID="{8B6DE7FB-F28E-4A6F-872D-58F95721A9D5}" presName="rootComposite" presStyleCnt="0"/>
      <dgm:spPr/>
    </dgm:pt>
    <dgm:pt modelId="{9AA45964-167A-4B8D-AB5F-FFA6F72B7FBA}" type="pres">
      <dgm:prSet presAssocID="{8B6DE7FB-F28E-4A6F-872D-58F95721A9D5}" presName="rootText" presStyleLbl="node3" presStyleIdx="0" presStyleCnt="1">
        <dgm:presLayoutVars>
          <dgm:chPref val="3"/>
        </dgm:presLayoutVars>
      </dgm:prSet>
      <dgm:spPr/>
    </dgm:pt>
    <dgm:pt modelId="{FC7285A5-E2A7-4112-8FA7-E8459222A4DB}" type="pres">
      <dgm:prSet presAssocID="{8B6DE7FB-F28E-4A6F-872D-58F95721A9D5}" presName="rootConnector" presStyleLbl="node3" presStyleIdx="0" presStyleCnt="1"/>
      <dgm:spPr/>
    </dgm:pt>
    <dgm:pt modelId="{7B2BAF10-7122-4D4C-A68B-F5697B0F8306}" type="pres">
      <dgm:prSet presAssocID="{8B6DE7FB-F28E-4A6F-872D-58F95721A9D5}" presName="hierChild4" presStyleCnt="0"/>
      <dgm:spPr/>
    </dgm:pt>
    <dgm:pt modelId="{D6A49D6A-DC32-497C-8C3A-6522DD353BC8}" type="pres">
      <dgm:prSet presAssocID="{8B6DE7FB-F28E-4A6F-872D-58F95721A9D5}" presName="hierChild5" presStyleCnt="0"/>
      <dgm:spPr/>
    </dgm:pt>
    <dgm:pt modelId="{9CE92143-AB78-4C59-9853-A8CD99150C64}" type="pres">
      <dgm:prSet presAssocID="{5A5E6344-F45D-4FEE-AC0B-07D165DB4085}" presName="Name111" presStyleLbl="parChTrans1D4" presStyleIdx="0" presStyleCnt="4"/>
      <dgm:spPr/>
    </dgm:pt>
    <dgm:pt modelId="{F2CAD2F8-800A-4F5A-95B8-ED7AF3B157CA}" type="pres">
      <dgm:prSet presAssocID="{50F84A63-93BA-41AF-9D93-BE559CBB45C1}" presName="hierRoot3" presStyleCnt="0">
        <dgm:presLayoutVars>
          <dgm:hierBranch val="init"/>
        </dgm:presLayoutVars>
      </dgm:prSet>
      <dgm:spPr/>
    </dgm:pt>
    <dgm:pt modelId="{79DA1CD7-57E0-4960-A9E3-F386AE026471}" type="pres">
      <dgm:prSet presAssocID="{50F84A63-93BA-41AF-9D93-BE559CBB45C1}" presName="rootComposite3" presStyleCnt="0"/>
      <dgm:spPr/>
    </dgm:pt>
    <dgm:pt modelId="{51F2BECA-B15A-450A-AAEC-E57C1FBD76F1}" type="pres">
      <dgm:prSet presAssocID="{50F84A63-93BA-41AF-9D93-BE559CBB45C1}" presName="rootText3" presStyleLbl="asst3" presStyleIdx="0" presStyleCnt="4">
        <dgm:presLayoutVars>
          <dgm:chPref val="3"/>
        </dgm:presLayoutVars>
      </dgm:prSet>
      <dgm:spPr/>
    </dgm:pt>
    <dgm:pt modelId="{ADB642A7-EE26-491F-851A-319256CD21EF}" type="pres">
      <dgm:prSet presAssocID="{50F84A63-93BA-41AF-9D93-BE559CBB45C1}" presName="rootConnector3" presStyleLbl="asst3" presStyleIdx="0" presStyleCnt="4"/>
      <dgm:spPr/>
    </dgm:pt>
    <dgm:pt modelId="{F434F9CB-39C7-4D24-AF74-64D0C674C20E}" type="pres">
      <dgm:prSet presAssocID="{50F84A63-93BA-41AF-9D93-BE559CBB45C1}" presName="hierChild6" presStyleCnt="0"/>
      <dgm:spPr/>
    </dgm:pt>
    <dgm:pt modelId="{D5E040EE-CDF9-48D4-9F18-5E6BFDCE3CD1}" type="pres">
      <dgm:prSet presAssocID="{50F84A63-93BA-41AF-9D93-BE559CBB45C1}" presName="hierChild7" presStyleCnt="0"/>
      <dgm:spPr/>
    </dgm:pt>
    <dgm:pt modelId="{047D4281-8AA1-41CE-844E-9E6DC938BEF0}" type="pres">
      <dgm:prSet presAssocID="{CC6A3F68-EB13-4913-A9C8-7A82F4A191DB}" presName="Name111" presStyleLbl="parChTrans1D4" presStyleIdx="1" presStyleCnt="4"/>
      <dgm:spPr/>
    </dgm:pt>
    <dgm:pt modelId="{B8FA96A4-42E8-4BEF-9977-B684A677EF25}" type="pres">
      <dgm:prSet presAssocID="{554CF626-87D9-4D50-B131-C1CE4EDD257A}" presName="hierRoot3" presStyleCnt="0">
        <dgm:presLayoutVars>
          <dgm:hierBranch val="init"/>
        </dgm:presLayoutVars>
      </dgm:prSet>
      <dgm:spPr/>
    </dgm:pt>
    <dgm:pt modelId="{DAFE7151-5E50-42BA-8487-10FC1A30918B}" type="pres">
      <dgm:prSet presAssocID="{554CF626-87D9-4D50-B131-C1CE4EDD257A}" presName="rootComposite3" presStyleCnt="0"/>
      <dgm:spPr/>
    </dgm:pt>
    <dgm:pt modelId="{A231CDA3-ABB9-42FA-BD75-66E9306B545C}" type="pres">
      <dgm:prSet presAssocID="{554CF626-87D9-4D50-B131-C1CE4EDD257A}" presName="rootText3" presStyleLbl="asst3" presStyleIdx="1" presStyleCnt="4">
        <dgm:presLayoutVars>
          <dgm:chPref val="3"/>
        </dgm:presLayoutVars>
      </dgm:prSet>
      <dgm:spPr/>
    </dgm:pt>
    <dgm:pt modelId="{1813E04D-DC02-4877-9C9D-EABBEF2D8793}" type="pres">
      <dgm:prSet presAssocID="{554CF626-87D9-4D50-B131-C1CE4EDD257A}" presName="rootConnector3" presStyleLbl="asst3" presStyleIdx="1" presStyleCnt="4"/>
      <dgm:spPr/>
    </dgm:pt>
    <dgm:pt modelId="{13AF0D6B-31FD-4984-B087-860BE8371059}" type="pres">
      <dgm:prSet presAssocID="{554CF626-87D9-4D50-B131-C1CE4EDD257A}" presName="hierChild6" presStyleCnt="0"/>
      <dgm:spPr/>
    </dgm:pt>
    <dgm:pt modelId="{82E66205-C895-4533-B01C-45EDF70EC1AA}" type="pres">
      <dgm:prSet presAssocID="{554CF626-87D9-4D50-B131-C1CE4EDD257A}" presName="hierChild7" presStyleCnt="0"/>
      <dgm:spPr/>
    </dgm:pt>
    <dgm:pt modelId="{E513E063-9D2E-4E6B-BD8F-DB016B237662}" type="pres">
      <dgm:prSet presAssocID="{7CBBDC8C-A95D-4B72-8621-E66D10C75D12}" presName="Name111" presStyleLbl="parChTrans1D4" presStyleIdx="2" presStyleCnt="4"/>
      <dgm:spPr/>
    </dgm:pt>
    <dgm:pt modelId="{3CC9246E-8A73-4DD9-96C4-E6E99B012210}" type="pres">
      <dgm:prSet presAssocID="{61C1102D-AA29-4679-B52E-DE40E8C82554}" presName="hierRoot3" presStyleCnt="0">
        <dgm:presLayoutVars>
          <dgm:hierBranch val="init"/>
        </dgm:presLayoutVars>
      </dgm:prSet>
      <dgm:spPr/>
    </dgm:pt>
    <dgm:pt modelId="{D65B33EF-7D64-4742-BCD3-EDED6905BA5F}" type="pres">
      <dgm:prSet presAssocID="{61C1102D-AA29-4679-B52E-DE40E8C82554}" presName="rootComposite3" presStyleCnt="0"/>
      <dgm:spPr/>
    </dgm:pt>
    <dgm:pt modelId="{5ACF5E14-C789-41D2-AE64-02488E3FEE37}" type="pres">
      <dgm:prSet presAssocID="{61C1102D-AA29-4679-B52E-DE40E8C82554}" presName="rootText3" presStyleLbl="asst3" presStyleIdx="2" presStyleCnt="4">
        <dgm:presLayoutVars>
          <dgm:chPref val="3"/>
        </dgm:presLayoutVars>
      </dgm:prSet>
      <dgm:spPr/>
    </dgm:pt>
    <dgm:pt modelId="{555D812B-9CF5-4A57-848E-B96F8FBF4346}" type="pres">
      <dgm:prSet presAssocID="{61C1102D-AA29-4679-B52E-DE40E8C82554}" presName="rootConnector3" presStyleLbl="asst3" presStyleIdx="2" presStyleCnt="4"/>
      <dgm:spPr/>
    </dgm:pt>
    <dgm:pt modelId="{1EA1510E-D227-460E-A7F6-3B8B89511611}" type="pres">
      <dgm:prSet presAssocID="{61C1102D-AA29-4679-B52E-DE40E8C82554}" presName="hierChild6" presStyleCnt="0"/>
      <dgm:spPr/>
    </dgm:pt>
    <dgm:pt modelId="{D275D1F9-1A6F-4778-AFC9-2E7F54E68048}" type="pres">
      <dgm:prSet presAssocID="{61C1102D-AA29-4679-B52E-DE40E8C82554}" presName="hierChild7" presStyleCnt="0"/>
      <dgm:spPr/>
    </dgm:pt>
    <dgm:pt modelId="{D9421DF1-A91F-4F21-93CC-9092AA296D43}" type="pres">
      <dgm:prSet presAssocID="{8C05B1EB-FCCC-4614-9D0D-DCA79B9E17B5}" presName="Name111" presStyleLbl="parChTrans1D4" presStyleIdx="3" presStyleCnt="4"/>
      <dgm:spPr/>
    </dgm:pt>
    <dgm:pt modelId="{D1B9350E-2027-4EB2-A655-5BD9D6D37D7B}" type="pres">
      <dgm:prSet presAssocID="{AFE171BE-0FB4-4F4E-BB38-EF2FAB86BD2E}" presName="hierRoot3" presStyleCnt="0">
        <dgm:presLayoutVars>
          <dgm:hierBranch val="init"/>
        </dgm:presLayoutVars>
      </dgm:prSet>
      <dgm:spPr/>
    </dgm:pt>
    <dgm:pt modelId="{CB3468C5-9201-4A47-9E74-675C4C1B9336}" type="pres">
      <dgm:prSet presAssocID="{AFE171BE-0FB4-4F4E-BB38-EF2FAB86BD2E}" presName="rootComposite3" presStyleCnt="0"/>
      <dgm:spPr/>
    </dgm:pt>
    <dgm:pt modelId="{B8BCCE12-0DC1-45D5-A745-92C65FB3979D}" type="pres">
      <dgm:prSet presAssocID="{AFE171BE-0FB4-4F4E-BB38-EF2FAB86BD2E}" presName="rootText3" presStyleLbl="asst3" presStyleIdx="3" presStyleCnt="4">
        <dgm:presLayoutVars>
          <dgm:chPref val="3"/>
        </dgm:presLayoutVars>
      </dgm:prSet>
      <dgm:spPr/>
    </dgm:pt>
    <dgm:pt modelId="{B5413BEB-FC1C-4AEC-A2D3-FB39350C4DD1}" type="pres">
      <dgm:prSet presAssocID="{AFE171BE-0FB4-4F4E-BB38-EF2FAB86BD2E}" presName="rootConnector3" presStyleLbl="asst3" presStyleIdx="3" presStyleCnt="4"/>
      <dgm:spPr/>
    </dgm:pt>
    <dgm:pt modelId="{78315FF2-7AF5-4D34-9831-F549F614B727}" type="pres">
      <dgm:prSet presAssocID="{AFE171BE-0FB4-4F4E-BB38-EF2FAB86BD2E}" presName="hierChild6" presStyleCnt="0"/>
      <dgm:spPr/>
    </dgm:pt>
    <dgm:pt modelId="{8FAFAA5F-72A2-492C-84A8-A72411897251}" type="pres">
      <dgm:prSet presAssocID="{AFE171BE-0FB4-4F4E-BB38-EF2FAB86BD2E}" presName="hierChild7" presStyleCnt="0"/>
      <dgm:spPr/>
    </dgm:pt>
    <dgm:pt modelId="{F641240D-BD81-45BF-B797-BB171E0F31AE}" type="pres">
      <dgm:prSet presAssocID="{286622CB-87EC-41EA-B8DA-AF83F6A104F9}" presName="hierChild7" presStyleCnt="0"/>
      <dgm:spPr/>
    </dgm:pt>
  </dgm:ptLst>
  <dgm:cxnLst>
    <dgm:cxn modelId="{36CA430C-0B53-491B-B222-DFCA35620442}" type="presOf" srcId="{9CC14903-92A7-40C7-89ED-8CFA2469192B}" destId="{7DEF8279-9ED2-4CB8-B2D1-4F0E2765D2C8}" srcOrd="0" destOrd="0" presId="urn:microsoft.com/office/officeart/2005/8/layout/orgChart1"/>
    <dgm:cxn modelId="{342FFC17-C165-4021-9C2C-7168A613A604}" type="presOf" srcId="{50F84A63-93BA-41AF-9D93-BE559CBB45C1}" destId="{51F2BECA-B15A-450A-AAEC-E57C1FBD76F1}" srcOrd="0" destOrd="0" presId="urn:microsoft.com/office/officeart/2005/8/layout/orgChart1"/>
    <dgm:cxn modelId="{E2692E20-3070-451E-ADF0-6290A9A2971D}" type="presOf" srcId="{554CF626-87D9-4D50-B131-C1CE4EDD257A}" destId="{A231CDA3-ABB9-42FA-BD75-66E9306B545C}" srcOrd="0" destOrd="0" presId="urn:microsoft.com/office/officeart/2005/8/layout/orgChart1"/>
    <dgm:cxn modelId="{80FB5C24-607C-40F9-9342-4BE304C8B51E}" srcId="{F851CA4D-FDF5-4BF3-8CB9-3F59A4CA911C}" destId="{286622CB-87EC-41EA-B8DA-AF83F6A104F9}" srcOrd="1" destOrd="0" parTransId="{9CC14903-92A7-40C7-89ED-8CFA2469192B}" sibTransId="{CCE2F196-AF93-43E7-9CC0-7326CC82CEA1}"/>
    <dgm:cxn modelId="{BBB6AE29-EAEA-4445-BEA4-44BF9A60DEC5}" type="presOf" srcId="{F7C3D8AC-0DCD-49F6-81E4-D6AE2A102939}" destId="{8F973794-AF5A-4CAD-8FD9-FC8FB6DE158F}" srcOrd="1" destOrd="0" presId="urn:microsoft.com/office/officeart/2005/8/layout/orgChart1"/>
    <dgm:cxn modelId="{F95A882F-7FB9-438A-A53C-1D0A880152BB}" srcId="{F851CA4D-FDF5-4BF3-8CB9-3F59A4CA911C}" destId="{F7C3D8AC-0DCD-49F6-81E4-D6AE2A102939}" srcOrd="0" destOrd="0" parTransId="{739DFFE0-E5C0-48B2-B685-89A2168B0732}" sibTransId="{1C11B392-5F56-43F4-9781-FEBB1FBDD710}"/>
    <dgm:cxn modelId="{D71CAC5D-318F-4142-A647-913E5AA513DF}" type="presOf" srcId="{554CF626-87D9-4D50-B131-C1CE4EDD257A}" destId="{1813E04D-DC02-4877-9C9D-EABBEF2D8793}" srcOrd="1" destOrd="0" presId="urn:microsoft.com/office/officeart/2005/8/layout/orgChart1"/>
    <dgm:cxn modelId="{F2812D43-92C8-4AF4-B57F-48B8EBE0C42B}" type="presOf" srcId="{8B6DE7FB-F28E-4A6F-872D-58F95721A9D5}" destId="{9AA45964-167A-4B8D-AB5F-FFA6F72B7FBA}" srcOrd="0" destOrd="0" presId="urn:microsoft.com/office/officeart/2005/8/layout/orgChart1"/>
    <dgm:cxn modelId="{20B8A169-DB4F-48CB-AEB6-3435ACC5643E}" type="presOf" srcId="{CC6A3F68-EB13-4913-A9C8-7A82F4A191DB}" destId="{047D4281-8AA1-41CE-844E-9E6DC938BEF0}" srcOrd="0" destOrd="0" presId="urn:microsoft.com/office/officeart/2005/8/layout/orgChart1"/>
    <dgm:cxn modelId="{67CAF54E-6808-49C4-A108-E6BF271CD342}" type="presOf" srcId="{8C05B1EB-FCCC-4614-9D0D-DCA79B9E17B5}" destId="{D9421DF1-A91F-4F21-93CC-9092AA296D43}" srcOrd="0" destOrd="0" presId="urn:microsoft.com/office/officeart/2005/8/layout/orgChart1"/>
    <dgm:cxn modelId="{6A7F6171-6FD5-4AB3-A1DC-14C8C02F34B2}" type="presOf" srcId="{7CBBDC8C-A95D-4B72-8621-E66D10C75D12}" destId="{E513E063-9D2E-4E6B-BD8F-DB016B237662}" srcOrd="0" destOrd="0" presId="urn:microsoft.com/office/officeart/2005/8/layout/orgChart1"/>
    <dgm:cxn modelId="{098E4376-4393-4ADC-83E9-440A8FDBE35F}" srcId="{8B6DE7FB-F28E-4A6F-872D-58F95721A9D5}" destId="{554CF626-87D9-4D50-B131-C1CE4EDD257A}" srcOrd="1" destOrd="0" parTransId="{CC6A3F68-EB13-4913-A9C8-7A82F4A191DB}" sibTransId="{9D5DEA4D-E638-4BA3-B0E7-14EA6C71905B}"/>
    <dgm:cxn modelId="{AD679778-43AB-4E84-B820-D2325D1161A0}" type="presOf" srcId="{29D92863-EA0C-4AE3-BA0F-32E0A51ED96A}" destId="{D92A2414-E518-404A-AD61-0114460AE920}" srcOrd="0" destOrd="0" presId="urn:microsoft.com/office/officeart/2005/8/layout/orgChart1"/>
    <dgm:cxn modelId="{F4657379-DFBE-4B13-AAA1-7A15824AFA45}" type="presOf" srcId="{F7C3D8AC-0DCD-49F6-81E4-D6AE2A102939}" destId="{AFF71B86-6A81-488C-BEC9-477295DEB8D3}" srcOrd="0" destOrd="0" presId="urn:microsoft.com/office/officeart/2005/8/layout/orgChart1"/>
    <dgm:cxn modelId="{B32E487C-2823-4A5E-91DC-5B64AC98EA2E}" type="presOf" srcId="{F851CA4D-FDF5-4BF3-8CB9-3F59A4CA911C}" destId="{7970C0B3-BB28-4AFC-9AF0-60739072AC33}" srcOrd="0" destOrd="0" presId="urn:microsoft.com/office/officeart/2005/8/layout/orgChart1"/>
    <dgm:cxn modelId="{93E32C83-C4D1-46A6-BBD3-5EA1E446566B}" srcId="{8B6DE7FB-F28E-4A6F-872D-58F95721A9D5}" destId="{50F84A63-93BA-41AF-9D93-BE559CBB45C1}" srcOrd="0" destOrd="0" parTransId="{5A5E6344-F45D-4FEE-AC0B-07D165DB4085}" sibTransId="{F011AFDF-61F3-4B8F-B607-7E59C9EA2B4B}"/>
    <dgm:cxn modelId="{7039F78B-13BA-4966-B04E-8DDFFC6436FC}" type="presOf" srcId="{286622CB-87EC-41EA-B8DA-AF83F6A104F9}" destId="{73E9780D-E51C-4055-82B4-D1965EE96F7F}" srcOrd="1" destOrd="0" presId="urn:microsoft.com/office/officeart/2005/8/layout/orgChart1"/>
    <dgm:cxn modelId="{F109BF8E-4790-4A15-BBEF-21492CE602E1}" type="presOf" srcId="{7A8F134C-AD06-4302-B351-40F57BE6826A}" destId="{EB6DA416-8994-44C0-8007-6D6202B12557}" srcOrd="0" destOrd="0" presId="urn:microsoft.com/office/officeart/2005/8/layout/orgChart1"/>
    <dgm:cxn modelId="{28D5B591-0A73-44B6-A462-757423120C08}" type="presOf" srcId="{739DFFE0-E5C0-48B2-B685-89A2168B0732}" destId="{7422B0AB-7768-476F-893E-E295F4486A9D}" srcOrd="0" destOrd="0" presId="urn:microsoft.com/office/officeart/2005/8/layout/orgChart1"/>
    <dgm:cxn modelId="{759675A9-7B0E-4AB2-A4E7-2FC4BA7DE07B}" type="presOf" srcId="{50F84A63-93BA-41AF-9D93-BE559CBB45C1}" destId="{ADB642A7-EE26-491F-851A-319256CD21EF}" srcOrd="1" destOrd="0" presId="urn:microsoft.com/office/officeart/2005/8/layout/orgChart1"/>
    <dgm:cxn modelId="{62538CA9-B346-433E-88F1-1F7560B52455}" type="presOf" srcId="{61C1102D-AA29-4679-B52E-DE40E8C82554}" destId="{5ACF5E14-C789-41D2-AE64-02488E3FEE37}" srcOrd="0" destOrd="0" presId="urn:microsoft.com/office/officeart/2005/8/layout/orgChart1"/>
    <dgm:cxn modelId="{104A09AE-54F7-44F0-8EF6-776A2FFC349C}" type="presOf" srcId="{AFE171BE-0FB4-4F4E-BB38-EF2FAB86BD2E}" destId="{B8BCCE12-0DC1-45D5-A745-92C65FB3979D}" srcOrd="0" destOrd="0" presId="urn:microsoft.com/office/officeart/2005/8/layout/orgChart1"/>
    <dgm:cxn modelId="{AF65EBAE-AC35-485B-A139-4DDFF3DEBD0E}" srcId="{8B6DE7FB-F28E-4A6F-872D-58F95721A9D5}" destId="{61C1102D-AA29-4679-B52E-DE40E8C82554}" srcOrd="2" destOrd="0" parTransId="{7CBBDC8C-A95D-4B72-8621-E66D10C75D12}" sibTransId="{833DB5E0-EDB5-4078-84CE-8A935B815124}"/>
    <dgm:cxn modelId="{A26541B9-0490-4E8B-A50E-0C8F470CD679}" srcId="{286622CB-87EC-41EA-B8DA-AF83F6A104F9}" destId="{8B6DE7FB-F28E-4A6F-872D-58F95721A9D5}" srcOrd="0" destOrd="0" parTransId="{29D92863-EA0C-4AE3-BA0F-32E0A51ED96A}" sibTransId="{93E0D0F8-662B-4853-93CE-AD9E477E395B}"/>
    <dgm:cxn modelId="{A74326BA-3377-4EA9-A24B-2D3A82FB1DCE}" type="presOf" srcId="{5A5E6344-F45D-4FEE-AC0B-07D165DB4085}" destId="{9CE92143-AB78-4C59-9853-A8CD99150C64}" srcOrd="0" destOrd="0" presId="urn:microsoft.com/office/officeart/2005/8/layout/orgChart1"/>
    <dgm:cxn modelId="{B9F2B5C1-8A26-4C1D-8CDA-665D8E9ABB85}" type="presOf" srcId="{61C1102D-AA29-4679-B52E-DE40E8C82554}" destId="{555D812B-9CF5-4A57-848E-B96F8FBF4346}" srcOrd="1" destOrd="0" presId="urn:microsoft.com/office/officeart/2005/8/layout/orgChart1"/>
    <dgm:cxn modelId="{B146ACC3-05A0-40CA-9F0A-5F6C7932B1F4}" type="presOf" srcId="{8B6DE7FB-F28E-4A6F-872D-58F95721A9D5}" destId="{FC7285A5-E2A7-4112-8FA7-E8459222A4DB}" srcOrd="1" destOrd="0" presId="urn:microsoft.com/office/officeart/2005/8/layout/orgChart1"/>
    <dgm:cxn modelId="{0A7A01D1-1C0D-40A8-9D6A-0867C164F1AC}" type="presOf" srcId="{AFE171BE-0FB4-4F4E-BB38-EF2FAB86BD2E}" destId="{B5413BEB-FC1C-4AEC-A2D3-FB39350C4DD1}" srcOrd="1" destOrd="0" presId="urn:microsoft.com/office/officeart/2005/8/layout/orgChart1"/>
    <dgm:cxn modelId="{990C55D1-030A-42FA-8F1F-55AFFC702BB6}" srcId="{8B6DE7FB-F28E-4A6F-872D-58F95721A9D5}" destId="{AFE171BE-0FB4-4F4E-BB38-EF2FAB86BD2E}" srcOrd="3" destOrd="0" parTransId="{8C05B1EB-FCCC-4614-9D0D-DCA79B9E17B5}" sibTransId="{EC78951F-DD10-469A-883F-7E58B5FF3A81}"/>
    <dgm:cxn modelId="{A94C96D8-8C0D-4946-BD7D-550F0EC2E6DB}" type="presOf" srcId="{F851CA4D-FDF5-4BF3-8CB9-3F59A4CA911C}" destId="{21C6005B-A22A-4787-8190-E3539801A1D3}" srcOrd="1" destOrd="0" presId="urn:microsoft.com/office/officeart/2005/8/layout/orgChart1"/>
    <dgm:cxn modelId="{812890EC-A830-467E-B578-1733B3B87DB3}" type="presOf" srcId="{286622CB-87EC-41EA-B8DA-AF83F6A104F9}" destId="{0EF0A67E-5C92-42BC-AE52-E10C775291F4}" srcOrd="0" destOrd="0" presId="urn:microsoft.com/office/officeart/2005/8/layout/orgChart1"/>
    <dgm:cxn modelId="{7AFE66FE-4F85-4C66-BF60-914DE5F6B495}" srcId="{7A8F134C-AD06-4302-B351-40F57BE6826A}" destId="{F851CA4D-FDF5-4BF3-8CB9-3F59A4CA911C}" srcOrd="0" destOrd="0" parTransId="{D39CA29F-815F-4912-A46F-B0DF0989837F}" sibTransId="{AA16F8EE-5F24-480A-8F58-3DFCF4A0FD06}"/>
    <dgm:cxn modelId="{DC14E98A-D2FF-4493-9782-33E095DE36DB}" type="presParOf" srcId="{EB6DA416-8994-44C0-8007-6D6202B12557}" destId="{E485B82E-9C44-422F-BBA7-46D2B4534546}" srcOrd="0" destOrd="0" presId="urn:microsoft.com/office/officeart/2005/8/layout/orgChart1"/>
    <dgm:cxn modelId="{8F7BF218-632E-4BEC-A8AA-888C0D0260F4}" type="presParOf" srcId="{E485B82E-9C44-422F-BBA7-46D2B4534546}" destId="{0A5D4381-A139-40D8-927D-D360249AE623}" srcOrd="0" destOrd="0" presId="urn:microsoft.com/office/officeart/2005/8/layout/orgChart1"/>
    <dgm:cxn modelId="{C595838C-2266-4710-9FBA-5326B482725C}" type="presParOf" srcId="{0A5D4381-A139-40D8-927D-D360249AE623}" destId="{7970C0B3-BB28-4AFC-9AF0-60739072AC33}" srcOrd="0" destOrd="0" presId="urn:microsoft.com/office/officeart/2005/8/layout/orgChart1"/>
    <dgm:cxn modelId="{EA28F788-01E0-4D3F-B786-C5F2EE07E907}" type="presParOf" srcId="{0A5D4381-A139-40D8-927D-D360249AE623}" destId="{21C6005B-A22A-4787-8190-E3539801A1D3}" srcOrd="1" destOrd="0" presId="urn:microsoft.com/office/officeart/2005/8/layout/orgChart1"/>
    <dgm:cxn modelId="{C9DDCAD8-FE39-4A83-9BEF-D5E5A10E8617}" type="presParOf" srcId="{E485B82E-9C44-422F-BBA7-46D2B4534546}" destId="{76665F5C-99EB-4A21-B8FD-5507C6DF5139}" srcOrd="1" destOrd="0" presId="urn:microsoft.com/office/officeart/2005/8/layout/orgChart1"/>
    <dgm:cxn modelId="{CB5863EA-0B7D-4346-B1E8-556377E5ABD3}" type="presParOf" srcId="{E485B82E-9C44-422F-BBA7-46D2B4534546}" destId="{75D0EACE-759B-4023-BAC9-2D1433712F70}" srcOrd="2" destOrd="0" presId="urn:microsoft.com/office/officeart/2005/8/layout/orgChart1"/>
    <dgm:cxn modelId="{53A6752E-1C37-424A-99AD-5730CA8DCFF5}" type="presParOf" srcId="{75D0EACE-759B-4023-BAC9-2D1433712F70}" destId="{7422B0AB-7768-476F-893E-E295F4486A9D}" srcOrd="0" destOrd="0" presId="urn:microsoft.com/office/officeart/2005/8/layout/orgChart1"/>
    <dgm:cxn modelId="{55D5B755-7E6E-4F84-8942-EA21D71A47AA}" type="presParOf" srcId="{75D0EACE-759B-4023-BAC9-2D1433712F70}" destId="{E1462237-54C7-48D1-8407-E046D9C8E738}" srcOrd="1" destOrd="0" presId="urn:microsoft.com/office/officeart/2005/8/layout/orgChart1"/>
    <dgm:cxn modelId="{E4F5D326-A28B-49A7-8B37-BEF2979B7EA8}" type="presParOf" srcId="{E1462237-54C7-48D1-8407-E046D9C8E738}" destId="{3C5A95CB-5B02-497F-A529-BCC1CA7A0B02}" srcOrd="0" destOrd="0" presId="urn:microsoft.com/office/officeart/2005/8/layout/orgChart1"/>
    <dgm:cxn modelId="{17F14AC2-305A-4A39-BC24-B118AB8B47A3}" type="presParOf" srcId="{3C5A95CB-5B02-497F-A529-BCC1CA7A0B02}" destId="{AFF71B86-6A81-488C-BEC9-477295DEB8D3}" srcOrd="0" destOrd="0" presId="urn:microsoft.com/office/officeart/2005/8/layout/orgChart1"/>
    <dgm:cxn modelId="{2A2F5C71-48AC-448A-8090-5827B9651C41}" type="presParOf" srcId="{3C5A95CB-5B02-497F-A529-BCC1CA7A0B02}" destId="{8F973794-AF5A-4CAD-8FD9-FC8FB6DE158F}" srcOrd="1" destOrd="0" presId="urn:microsoft.com/office/officeart/2005/8/layout/orgChart1"/>
    <dgm:cxn modelId="{FDB46CA7-DB80-465E-9F15-68297E915042}" type="presParOf" srcId="{E1462237-54C7-48D1-8407-E046D9C8E738}" destId="{9E990C9E-27E7-4850-BBC8-EA65515594B0}" srcOrd="1" destOrd="0" presId="urn:microsoft.com/office/officeart/2005/8/layout/orgChart1"/>
    <dgm:cxn modelId="{39663A64-2430-43EF-9FCB-378A07B00D10}" type="presParOf" srcId="{E1462237-54C7-48D1-8407-E046D9C8E738}" destId="{5B681F5B-769F-4A55-BFD2-7A30BAE0348B}" srcOrd="2" destOrd="0" presId="urn:microsoft.com/office/officeart/2005/8/layout/orgChart1"/>
    <dgm:cxn modelId="{241EC9B0-3A4B-4A52-B0B0-D41DBBDA294B}" type="presParOf" srcId="{75D0EACE-759B-4023-BAC9-2D1433712F70}" destId="{7DEF8279-9ED2-4CB8-B2D1-4F0E2765D2C8}" srcOrd="2" destOrd="0" presId="urn:microsoft.com/office/officeart/2005/8/layout/orgChart1"/>
    <dgm:cxn modelId="{8735AE11-4B14-4C20-92CE-424C48E6DF31}" type="presParOf" srcId="{75D0EACE-759B-4023-BAC9-2D1433712F70}" destId="{24C4DEA9-4BDB-4C6F-92CD-E6CB09F02666}" srcOrd="3" destOrd="0" presId="urn:microsoft.com/office/officeart/2005/8/layout/orgChart1"/>
    <dgm:cxn modelId="{C8D8FD14-05EA-44EB-9879-7CD0887AE97C}" type="presParOf" srcId="{24C4DEA9-4BDB-4C6F-92CD-E6CB09F02666}" destId="{9F93C8F3-8CD8-4FF7-A797-D5B96D1866BA}" srcOrd="0" destOrd="0" presId="urn:microsoft.com/office/officeart/2005/8/layout/orgChart1"/>
    <dgm:cxn modelId="{BFC0084D-492B-4C38-8D5E-DA5B330A512D}" type="presParOf" srcId="{9F93C8F3-8CD8-4FF7-A797-D5B96D1866BA}" destId="{0EF0A67E-5C92-42BC-AE52-E10C775291F4}" srcOrd="0" destOrd="0" presId="urn:microsoft.com/office/officeart/2005/8/layout/orgChart1"/>
    <dgm:cxn modelId="{F32E8A64-D8C5-4C15-B26A-1DFACA6491F6}" type="presParOf" srcId="{9F93C8F3-8CD8-4FF7-A797-D5B96D1866BA}" destId="{73E9780D-E51C-4055-82B4-D1965EE96F7F}" srcOrd="1" destOrd="0" presId="urn:microsoft.com/office/officeart/2005/8/layout/orgChart1"/>
    <dgm:cxn modelId="{1691D42E-F1AF-4212-8680-18FF5CF923CF}" type="presParOf" srcId="{24C4DEA9-4BDB-4C6F-92CD-E6CB09F02666}" destId="{F0309C82-C46D-4AAA-8805-8D6597C3114D}" srcOrd="1" destOrd="0" presId="urn:microsoft.com/office/officeart/2005/8/layout/orgChart1"/>
    <dgm:cxn modelId="{C45BF014-8549-41ED-894C-3FE6C1849AD1}" type="presParOf" srcId="{F0309C82-C46D-4AAA-8805-8D6597C3114D}" destId="{D92A2414-E518-404A-AD61-0114460AE920}" srcOrd="0" destOrd="0" presId="urn:microsoft.com/office/officeart/2005/8/layout/orgChart1"/>
    <dgm:cxn modelId="{B3E7946F-39BB-418B-9FD1-27E475E7A5D1}" type="presParOf" srcId="{F0309C82-C46D-4AAA-8805-8D6597C3114D}" destId="{932E565B-CF7A-44F5-BA0E-62292F8ECC41}" srcOrd="1" destOrd="0" presId="urn:microsoft.com/office/officeart/2005/8/layout/orgChart1"/>
    <dgm:cxn modelId="{F284DF66-F9FC-4946-8278-5D4C47852077}" type="presParOf" srcId="{932E565B-CF7A-44F5-BA0E-62292F8ECC41}" destId="{5E090905-94B7-4F8E-9D92-CFDDB8277856}" srcOrd="0" destOrd="0" presId="urn:microsoft.com/office/officeart/2005/8/layout/orgChart1"/>
    <dgm:cxn modelId="{2AE9538D-79C4-4171-BC93-45574EE5CD7F}" type="presParOf" srcId="{5E090905-94B7-4F8E-9D92-CFDDB8277856}" destId="{9AA45964-167A-4B8D-AB5F-FFA6F72B7FBA}" srcOrd="0" destOrd="0" presId="urn:microsoft.com/office/officeart/2005/8/layout/orgChart1"/>
    <dgm:cxn modelId="{206F8D4D-8435-4F5C-BE5E-5D652E076D20}" type="presParOf" srcId="{5E090905-94B7-4F8E-9D92-CFDDB8277856}" destId="{FC7285A5-E2A7-4112-8FA7-E8459222A4DB}" srcOrd="1" destOrd="0" presId="urn:microsoft.com/office/officeart/2005/8/layout/orgChart1"/>
    <dgm:cxn modelId="{262AB05E-42A2-4515-AF56-FC752FE231A3}" type="presParOf" srcId="{932E565B-CF7A-44F5-BA0E-62292F8ECC41}" destId="{7B2BAF10-7122-4D4C-A68B-F5697B0F8306}" srcOrd="1" destOrd="0" presId="urn:microsoft.com/office/officeart/2005/8/layout/orgChart1"/>
    <dgm:cxn modelId="{E73ED33E-70EF-4F3B-BE9C-B50CFC2C8907}" type="presParOf" srcId="{932E565B-CF7A-44F5-BA0E-62292F8ECC41}" destId="{D6A49D6A-DC32-497C-8C3A-6522DD353BC8}" srcOrd="2" destOrd="0" presId="urn:microsoft.com/office/officeart/2005/8/layout/orgChart1"/>
    <dgm:cxn modelId="{7A6DD2DB-E120-4730-A79C-A51116BFD909}" type="presParOf" srcId="{D6A49D6A-DC32-497C-8C3A-6522DD353BC8}" destId="{9CE92143-AB78-4C59-9853-A8CD99150C64}" srcOrd="0" destOrd="0" presId="urn:microsoft.com/office/officeart/2005/8/layout/orgChart1"/>
    <dgm:cxn modelId="{051D5572-ED2D-40F3-8C95-E2B35D76AB71}" type="presParOf" srcId="{D6A49D6A-DC32-497C-8C3A-6522DD353BC8}" destId="{F2CAD2F8-800A-4F5A-95B8-ED7AF3B157CA}" srcOrd="1" destOrd="0" presId="urn:microsoft.com/office/officeart/2005/8/layout/orgChart1"/>
    <dgm:cxn modelId="{72448695-444B-489B-9C20-81AFD7C9AEB8}" type="presParOf" srcId="{F2CAD2F8-800A-4F5A-95B8-ED7AF3B157CA}" destId="{79DA1CD7-57E0-4960-A9E3-F386AE026471}" srcOrd="0" destOrd="0" presId="urn:microsoft.com/office/officeart/2005/8/layout/orgChart1"/>
    <dgm:cxn modelId="{FDA8A7CF-EDDC-4AA7-9570-03311C5D6C15}" type="presParOf" srcId="{79DA1CD7-57E0-4960-A9E3-F386AE026471}" destId="{51F2BECA-B15A-450A-AAEC-E57C1FBD76F1}" srcOrd="0" destOrd="0" presId="urn:microsoft.com/office/officeart/2005/8/layout/orgChart1"/>
    <dgm:cxn modelId="{10A2B636-BA3C-4BAB-838F-8DBDBF22C757}" type="presParOf" srcId="{79DA1CD7-57E0-4960-A9E3-F386AE026471}" destId="{ADB642A7-EE26-491F-851A-319256CD21EF}" srcOrd="1" destOrd="0" presId="urn:microsoft.com/office/officeart/2005/8/layout/orgChart1"/>
    <dgm:cxn modelId="{BC321881-554E-4216-BD66-1A577CE2B664}" type="presParOf" srcId="{F2CAD2F8-800A-4F5A-95B8-ED7AF3B157CA}" destId="{F434F9CB-39C7-4D24-AF74-64D0C674C20E}" srcOrd="1" destOrd="0" presId="urn:microsoft.com/office/officeart/2005/8/layout/orgChart1"/>
    <dgm:cxn modelId="{FFE97AB8-2445-46FE-8D6C-9E7917690278}" type="presParOf" srcId="{F2CAD2F8-800A-4F5A-95B8-ED7AF3B157CA}" destId="{D5E040EE-CDF9-48D4-9F18-5E6BFDCE3CD1}" srcOrd="2" destOrd="0" presId="urn:microsoft.com/office/officeart/2005/8/layout/orgChart1"/>
    <dgm:cxn modelId="{D3E3CA43-8F67-488B-A3B0-23B208868DE5}" type="presParOf" srcId="{D6A49D6A-DC32-497C-8C3A-6522DD353BC8}" destId="{047D4281-8AA1-41CE-844E-9E6DC938BEF0}" srcOrd="2" destOrd="0" presId="urn:microsoft.com/office/officeart/2005/8/layout/orgChart1"/>
    <dgm:cxn modelId="{171F09F0-BEA5-4D6D-9C0A-DD4F1E788A81}" type="presParOf" srcId="{D6A49D6A-DC32-497C-8C3A-6522DD353BC8}" destId="{B8FA96A4-42E8-4BEF-9977-B684A677EF25}" srcOrd="3" destOrd="0" presId="urn:microsoft.com/office/officeart/2005/8/layout/orgChart1"/>
    <dgm:cxn modelId="{4771F19A-50BE-4687-A272-E262F9C53574}" type="presParOf" srcId="{B8FA96A4-42E8-4BEF-9977-B684A677EF25}" destId="{DAFE7151-5E50-42BA-8487-10FC1A30918B}" srcOrd="0" destOrd="0" presId="urn:microsoft.com/office/officeart/2005/8/layout/orgChart1"/>
    <dgm:cxn modelId="{52264C98-F179-49E5-BB88-21D502FC6561}" type="presParOf" srcId="{DAFE7151-5E50-42BA-8487-10FC1A30918B}" destId="{A231CDA3-ABB9-42FA-BD75-66E9306B545C}" srcOrd="0" destOrd="0" presId="urn:microsoft.com/office/officeart/2005/8/layout/orgChart1"/>
    <dgm:cxn modelId="{D00ABFB6-8971-4257-998E-B9FF2EE59E10}" type="presParOf" srcId="{DAFE7151-5E50-42BA-8487-10FC1A30918B}" destId="{1813E04D-DC02-4877-9C9D-EABBEF2D8793}" srcOrd="1" destOrd="0" presId="urn:microsoft.com/office/officeart/2005/8/layout/orgChart1"/>
    <dgm:cxn modelId="{D420FC2B-87FE-40F3-9E24-97D333392BAA}" type="presParOf" srcId="{B8FA96A4-42E8-4BEF-9977-B684A677EF25}" destId="{13AF0D6B-31FD-4984-B087-860BE8371059}" srcOrd="1" destOrd="0" presId="urn:microsoft.com/office/officeart/2005/8/layout/orgChart1"/>
    <dgm:cxn modelId="{5CE596C4-F154-4740-9B21-B9B555640ED1}" type="presParOf" srcId="{B8FA96A4-42E8-4BEF-9977-B684A677EF25}" destId="{82E66205-C895-4533-B01C-45EDF70EC1AA}" srcOrd="2" destOrd="0" presId="urn:microsoft.com/office/officeart/2005/8/layout/orgChart1"/>
    <dgm:cxn modelId="{17D35BC0-BBA3-49A6-AFC4-5C7D269D1649}" type="presParOf" srcId="{D6A49D6A-DC32-497C-8C3A-6522DD353BC8}" destId="{E513E063-9D2E-4E6B-BD8F-DB016B237662}" srcOrd="4" destOrd="0" presId="urn:microsoft.com/office/officeart/2005/8/layout/orgChart1"/>
    <dgm:cxn modelId="{FE090293-F0FE-4A54-93D0-CE093F670376}" type="presParOf" srcId="{D6A49D6A-DC32-497C-8C3A-6522DD353BC8}" destId="{3CC9246E-8A73-4DD9-96C4-E6E99B012210}" srcOrd="5" destOrd="0" presId="urn:microsoft.com/office/officeart/2005/8/layout/orgChart1"/>
    <dgm:cxn modelId="{B30D0910-6D4C-4EE3-BA61-4297B4DA1A73}" type="presParOf" srcId="{3CC9246E-8A73-4DD9-96C4-E6E99B012210}" destId="{D65B33EF-7D64-4742-BCD3-EDED6905BA5F}" srcOrd="0" destOrd="0" presId="urn:microsoft.com/office/officeart/2005/8/layout/orgChart1"/>
    <dgm:cxn modelId="{383F170C-40D5-447F-898B-6AFE73943564}" type="presParOf" srcId="{D65B33EF-7D64-4742-BCD3-EDED6905BA5F}" destId="{5ACF5E14-C789-41D2-AE64-02488E3FEE37}" srcOrd="0" destOrd="0" presId="urn:microsoft.com/office/officeart/2005/8/layout/orgChart1"/>
    <dgm:cxn modelId="{E651CDEF-54AF-4717-B6CF-6C2FC0EE6A4A}" type="presParOf" srcId="{D65B33EF-7D64-4742-BCD3-EDED6905BA5F}" destId="{555D812B-9CF5-4A57-848E-B96F8FBF4346}" srcOrd="1" destOrd="0" presId="urn:microsoft.com/office/officeart/2005/8/layout/orgChart1"/>
    <dgm:cxn modelId="{3FC4C6CE-6B1F-4AC0-952A-1DF4736929DA}" type="presParOf" srcId="{3CC9246E-8A73-4DD9-96C4-E6E99B012210}" destId="{1EA1510E-D227-460E-A7F6-3B8B89511611}" srcOrd="1" destOrd="0" presId="urn:microsoft.com/office/officeart/2005/8/layout/orgChart1"/>
    <dgm:cxn modelId="{B3DF822A-6D96-421E-8F24-537B53081E0E}" type="presParOf" srcId="{3CC9246E-8A73-4DD9-96C4-E6E99B012210}" destId="{D275D1F9-1A6F-4778-AFC9-2E7F54E68048}" srcOrd="2" destOrd="0" presId="urn:microsoft.com/office/officeart/2005/8/layout/orgChart1"/>
    <dgm:cxn modelId="{DEFFDE52-8279-405F-88E5-D76556981AF5}" type="presParOf" srcId="{D6A49D6A-DC32-497C-8C3A-6522DD353BC8}" destId="{D9421DF1-A91F-4F21-93CC-9092AA296D43}" srcOrd="6" destOrd="0" presId="urn:microsoft.com/office/officeart/2005/8/layout/orgChart1"/>
    <dgm:cxn modelId="{02B55CB1-169B-42C0-96A9-6EAD667607C5}" type="presParOf" srcId="{D6A49D6A-DC32-497C-8C3A-6522DD353BC8}" destId="{D1B9350E-2027-4EB2-A655-5BD9D6D37D7B}" srcOrd="7" destOrd="0" presId="urn:microsoft.com/office/officeart/2005/8/layout/orgChart1"/>
    <dgm:cxn modelId="{34845934-C4C8-429F-983E-863C97109D5B}" type="presParOf" srcId="{D1B9350E-2027-4EB2-A655-5BD9D6D37D7B}" destId="{CB3468C5-9201-4A47-9E74-675C4C1B9336}" srcOrd="0" destOrd="0" presId="urn:microsoft.com/office/officeart/2005/8/layout/orgChart1"/>
    <dgm:cxn modelId="{72AFDE43-2961-4ED0-AE71-6EA93EC6F598}" type="presParOf" srcId="{CB3468C5-9201-4A47-9E74-675C4C1B9336}" destId="{B8BCCE12-0DC1-45D5-A745-92C65FB3979D}" srcOrd="0" destOrd="0" presId="urn:microsoft.com/office/officeart/2005/8/layout/orgChart1"/>
    <dgm:cxn modelId="{31083B1F-6968-4C70-8326-BDC14C0ADDC2}" type="presParOf" srcId="{CB3468C5-9201-4A47-9E74-675C4C1B9336}" destId="{B5413BEB-FC1C-4AEC-A2D3-FB39350C4DD1}" srcOrd="1" destOrd="0" presId="urn:microsoft.com/office/officeart/2005/8/layout/orgChart1"/>
    <dgm:cxn modelId="{E4F08915-6478-4109-B2AB-C946B0F0555A}" type="presParOf" srcId="{D1B9350E-2027-4EB2-A655-5BD9D6D37D7B}" destId="{78315FF2-7AF5-4D34-9831-F549F614B727}" srcOrd="1" destOrd="0" presId="urn:microsoft.com/office/officeart/2005/8/layout/orgChart1"/>
    <dgm:cxn modelId="{AE653B3D-7254-4F6E-8307-8F011034DD9E}" type="presParOf" srcId="{D1B9350E-2027-4EB2-A655-5BD9D6D37D7B}" destId="{8FAFAA5F-72A2-492C-84A8-A72411897251}" srcOrd="2" destOrd="0" presId="urn:microsoft.com/office/officeart/2005/8/layout/orgChart1"/>
    <dgm:cxn modelId="{62E95EB6-F5F4-4C5A-98A0-F866D06E72B7}" type="presParOf" srcId="{24C4DEA9-4BDB-4C6F-92CD-E6CB09F02666}" destId="{F641240D-BD81-45BF-B797-BB171E0F31A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21DF1-A91F-4F21-93CC-9092AA296D43}">
      <dsp:nvSpPr>
        <dsp:cNvPr id="0" name=""/>
        <dsp:cNvSpPr/>
      </dsp:nvSpPr>
      <dsp:spPr>
        <a:xfrm>
          <a:off x="6244627" y="3080943"/>
          <a:ext cx="168484" cy="1877403"/>
        </a:xfrm>
        <a:custGeom>
          <a:avLst/>
          <a:gdLst/>
          <a:ahLst/>
          <a:cxnLst/>
          <a:rect l="0" t="0" r="0" b="0"/>
          <a:pathLst>
            <a:path>
              <a:moveTo>
                <a:pt x="0" y="0"/>
              </a:moveTo>
              <a:lnTo>
                <a:pt x="0" y="1877403"/>
              </a:lnTo>
              <a:lnTo>
                <a:pt x="168484" y="187740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3E063-9D2E-4E6B-BD8F-DB016B237662}">
      <dsp:nvSpPr>
        <dsp:cNvPr id="0" name=""/>
        <dsp:cNvSpPr/>
      </dsp:nvSpPr>
      <dsp:spPr>
        <a:xfrm>
          <a:off x="6076143" y="3080943"/>
          <a:ext cx="168484" cy="1877403"/>
        </a:xfrm>
        <a:custGeom>
          <a:avLst/>
          <a:gdLst/>
          <a:ahLst/>
          <a:cxnLst/>
          <a:rect l="0" t="0" r="0" b="0"/>
          <a:pathLst>
            <a:path>
              <a:moveTo>
                <a:pt x="168484" y="0"/>
              </a:moveTo>
              <a:lnTo>
                <a:pt x="168484" y="1877403"/>
              </a:lnTo>
              <a:lnTo>
                <a:pt x="0" y="187740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D4281-8AA1-41CE-844E-9E6DC938BEF0}">
      <dsp:nvSpPr>
        <dsp:cNvPr id="0" name=""/>
        <dsp:cNvSpPr/>
      </dsp:nvSpPr>
      <dsp:spPr>
        <a:xfrm>
          <a:off x="6244627" y="3080943"/>
          <a:ext cx="168484" cy="738124"/>
        </a:xfrm>
        <a:custGeom>
          <a:avLst/>
          <a:gdLst/>
          <a:ahLst/>
          <a:cxnLst/>
          <a:rect l="0" t="0" r="0" b="0"/>
          <a:pathLst>
            <a:path>
              <a:moveTo>
                <a:pt x="0" y="0"/>
              </a:moveTo>
              <a:lnTo>
                <a:pt x="0" y="738124"/>
              </a:lnTo>
              <a:lnTo>
                <a:pt x="168484" y="73812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92143-AB78-4C59-9853-A8CD99150C64}">
      <dsp:nvSpPr>
        <dsp:cNvPr id="0" name=""/>
        <dsp:cNvSpPr/>
      </dsp:nvSpPr>
      <dsp:spPr>
        <a:xfrm>
          <a:off x="6076143" y="3080943"/>
          <a:ext cx="168484" cy="738124"/>
        </a:xfrm>
        <a:custGeom>
          <a:avLst/>
          <a:gdLst/>
          <a:ahLst/>
          <a:cxnLst/>
          <a:rect l="0" t="0" r="0" b="0"/>
          <a:pathLst>
            <a:path>
              <a:moveTo>
                <a:pt x="168484" y="0"/>
              </a:moveTo>
              <a:lnTo>
                <a:pt x="168484" y="738124"/>
              </a:lnTo>
              <a:lnTo>
                <a:pt x="0" y="73812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A2414-E518-404A-AD61-0114460AE920}">
      <dsp:nvSpPr>
        <dsp:cNvPr id="0" name=""/>
        <dsp:cNvSpPr/>
      </dsp:nvSpPr>
      <dsp:spPr>
        <a:xfrm>
          <a:off x="6198907" y="1941664"/>
          <a:ext cx="91440" cy="336969"/>
        </a:xfrm>
        <a:custGeom>
          <a:avLst/>
          <a:gdLst/>
          <a:ahLst/>
          <a:cxnLst/>
          <a:rect l="0" t="0" r="0" b="0"/>
          <a:pathLst>
            <a:path>
              <a:moveTo>
                <a:pt x="45720" y="0"/>
              </a:moveTo>
              <a:lnTo>
                <a:pt x="45720" y="33696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F8279-9ED2-4CB8-B2D1-4F0E2765D2C8}">
      <dsp:nvSpPr>
        <dsp:cNvPr id="0" name=""/>
        <dsp:cNvSpPr/>
      </dsp:nvSpPr>
      <dsp:spPr>
        <a:xfrm>
          <a:off x="4303040" y="802385"/>
          <a:ext cx="1139278" cy="738124"/>
        </a:xfrm>
        <a:custGeom>
          <a:avLst/>
          <a:gdLst/>
          <a:ahLst/>
          <a:cxnLst/>
          <a:rect l="0" t="0" r="0" b="0"/>
          <a:pathLst>
            <a:path>
              <a:moveTo>
                <a:pt x="0" y="0"/>
              </a:moveTo>
              <a:lnTo>
                <a:pt x="0" y="738124"/>
              </a:lnTo>
              <a:lnTo>
                <a:pt x="1139278" y="7381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2B0AB-7768-476F-893E-E295F4486A9D}">
      <dsp:nvSpPr>
        <dsp:cNvPr id="0" name=""/>
        <dsp:cNvSpPr/>
      </dsp:nvSpPr>
      <dsp:spPr>
        <a:xfrm>
          <a:off x="4134555" y="802385"/>
          <a:ext cx="168484" cy="738124"/>
        </a:xfrm>
        <a:custGeom>
          <a:avLst/>
          <a:gdLst/>
          <a:ahLst/>
          <a:cxnLst/>
          <a:rect l="0" t="0" r="0" b="0"/>
          <a:pathLst>
            <a:path>
              <a:moveTo>
                <a:pt x="168484" y="0"/>
              </a:moveTo>
              <a:lnTo>
                <a:pt x="168484" y="738124"/>
              </a:lnTo>
              <a:lnTo>
                <a:pt x="0" y="7381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0C0B3-BB28-4AFC-9AF0-60739072AC33}">
      <dsp:nvSpPr>
        <dsp:cNvPr id="0" name=""/>
        <dsp:cNvSpPr/>
      </dsp:nvSpPr>
      <dsp:spPr>
        <a:xfrm>
          <a:off x="3500731" y="76"/>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Kent Slaughter</a:t>
          </a:r>
          <a:br>
            <a:rPr lang="en-US" sz="1400" kern="1200" dirty="0"/>
          </a:br>
          <a:r>
            <a:rPr lang="en-US" sz="1400" kern="1200" dirty="0"/>
            <a:t>AFS Manager</a:t>
          </a:r>
        </a:p>
      </dsp:txBody>
      <dsp:txXfrm>
        <a:off x="3500731" y="76"/>
        <a:ext cx="1604618" cy="802309"/>
      </dsp:txXfrm>
    </dsp:sp>
    <dsp:sp modelId="{AFF71B86-6A81-488C-BEC9-477295DEB8D3}">
      <dsp:nvSpPr>
        <dsp:cNvPr id="0" name=""/>
        <dsp:cNvSpPr/>
      </dsp:nvSpPr>
      <dsp:spPr>
        <a:xfrm>
          <a:off x="2529937" y="1139355"/>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Susan Vincent State Incident Business Specialist</a:t>
          </a:r>
        </a:p>
      </dsp:txBody>
      <dsp:txXfrm>
        <a:off x="2529937" y="1139355"/>
        <a:ext cx="1604618" cy="802309"/>
      </dsp:txXfrm>
    </dsp:sp>
    <dsp:sp modelId="{0EF0A67E-5C92-42BC-AE52-E10C775291F4}">
      <dsp:nvSpPr>
        <dsp:cNvPr id="0" name=""/>
        <dsp:cNvSpPr/>
      </dsp:nvSpPr>
      <dsp:spPr>
        <a:xfrm>
          <a:off x="5442318" y="1139355"/>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Branden Petersen Tanana Zone </a:t>
          </a:r>
          <a:br>
            <a:rPr lang="en-US" sz="1400" kern="1200" dirty="0"/>
          </a:br>
          <a:r>
            <a:rPr lang="en-US" sz="1400" kern="1200" dirty="0"/>
            <a:t>FMO</a:t>
          </a:r>
        </a:p>
      </dsp:txBody>
      <dsp:txXfrm>
        <a:off x="5442318" y="1139355"/>
        <a:ext cx="1604618" cy="802309"/>
      </dsp:txXfrm>
    </dsp:sp>
    <dsp:sp modelId="{9AA45964-167A-4B8D-AB5F-FFA6F72B7FBA}">
      <dsp:nvSpPr>
        <dsp:cNvPr id="0" name=""/>
        <dsp:cNvSpPr/>
      </dsp:nvSpPr>
      <dsp:spPr>
        <a:xfrm>
          <a:off x="5442318" y="2278633"/>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Krissy </a:t>
          </a:r>
          <a:r>
            <a:rPr lang="en-US" sz="1400" kern="1200" dirty="0" err="1"/>
            <a:t>Kappus</a:t>
          </a:r>
          <a:endParaRPr lang="en-US" sz="1400" kern="1200" dirty="0"/>
        </a:p>
        <a:p>
          <a:pPr marL="0" lvl="0" indent="0" algn="ctr" defTabSz="622300">
            <a:lnSpc>
              <a:spcPct val="90000"/>
            </a:lnSpc>
            <a:spcBef>
              <a:spcPct val="0"/>
            </a:spcBef>
            <a:spcAft>
              <a:spcPct val="35000"/>
            </a:spcAft>
            <a:buNone/>
          </a:pPr>
          <a:r>
            <a:rPr lang="en-US" sz="1400" kern="1200" dirty="0"/>
            <a:t>Zones Fire Business Supervisor</a:t>
          </a:r>
        </a:p>
      </dsp:txBody>
      <dsp:txXfrm>
        <a:off x="5442318" y="2278633"/>
        <a:ext cx="1604618" cy="802309"/>
      </dsp:txXfrm>
    </dsp:sp>
    <dsp:sp modelId="{51F2BECA-B15A-450A-AAEC-E57C1FBD76F1}">
      <dsp:nvSpPr>
        <dsp:cNvPr id="0" name=""/>
        <dsp:cNvSpPr/>
      </dsp:nvSpPr>
      <dsp:spPr>
        <a:xfrm>
          <a:off x="4471524" y="3417912"/>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Paula </a:t>
          </a:r>
          <a:r>
            <a:rPr lang="en-US" sz="1400" kern="1200" dirty="0" err="1"/>
            <a:t>McQuestion</a:t>
          </a:r>
          <a:r>
            <a:rPr lang="en-US" sz="1400" kern="1200" dirty="0"/>
            <a:t> </a:t>
          </a:r>
        </a:p>
        <a:p>
          <a:pPr marL="0" lvl="0" indent="0" algn="ctr" defTabSz="622300">
            <a:lnSpc>
              <a:spcPct val="90000"/>
            </a:lnSpc>
            <a:spcBef>
              <a:spcPct val="0"/>
            </a:spcBef>
            <a:spcAft>
              <a:spcPct val="35000"/>
            </a:spcAft>
            <a:buNone/>
          </a:pPr>
          <a:r>
            <a:rPr lang="en-US" sz="1400" kern="1200" dirty="0"/>
            <a:t>Zone Admin</a:t>
          </a:r>
        </a:p>
      </dsp:txBody>
      <dsp:txXfrm>
        <a:off x="4471524" y="3417912"/>
        <a:ext cx="1604618" cy="802309"/>
      </dsp:txXfrm>
    </dsp:sp>
    <dsp:sp modelId="{A231CDA3-ABB9-42FA-BD75-66E9306B545C}">
      <dsp:nvSpPr>
        <dsp:cNvPr id="0" name=""/>
        <dsp:cNvSpPr/>
      </dsp:nvSpPr>
      <dsp:spPr>
        <a:xfrm>
          <a:off x="6413112" y="3417912"/>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Danielle Lacroix</a:t>
          </a:r>
          <a:br>
            <a:rPr lang="en-US" sz="1400" kern="1200" dirty="0"/>
          </a:br>
          <a:r>
            <a:rPr lang="en-US" sz="1400" kern="1200" dirty="0"/>
            <a:t>Zone Admin</a:t>
          </a:r>
        </a:p>
      </dsp:txBody>
      <dsp:txXfrm>
        <a:off x="6413112" y="3417912"/>
        <a:ext cx="1604618" cy="802309"/>
      </dsp:txXfrm>
    </dsp:sp>
    <dsp:sp modelId="{5ACF5E14-C789-41D2-AE64-02488E3FEE37}">
      <dsp:nvSpPr>
        <dsp:cNvPr id="0" name=""/>
        <dsp:cNvSpPr/>
      </dsp:nvSpPr>
      <dsp:spPr>
        <a:xfrm>
          <a:off x="4471524" y="4557191"/>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Nichole Nickols</a:t>
          </a:r>
          <a:br>
            <a:rPr lang="en-US" sz="1400" kern="1200" dirty="0"/>
          </a:br>
          <a:r>
            <a:rPr lang="en-US" sz="1400" kern="1200" dirty="0"/>
            <a:t>Zone Admin</a:t>
          </a:r>
        </a:p>
      </dsp:txBody>
      <dsp:txXfrm>
        <a:off x="4471524" y="4557191"/>
        <a:ext cx="1604618" cy="802309"/>
      </dsp:txXfrm>
    </dsp:sp>
    <dsp:sp modelId="{B8BCCE12-0DC1-45D5-A745-92C65FB3979D}">
      <dsp:nvSpPr>
        <dsp:cNvPr id="0" name=""/>
        <dsp:cNvSpPr/>
      </dsp:nvSpPr>
      <dsp:spPr>
        <a:xfrm>
          <a:off x="6413112" y="4557191"/>
          <a:ext cx="1604618" cy="80230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VACANT</a:t>
          </a:r>
          <a:br>
            <a:rPr lang="en-US" sz="1400" kern="1200" dirty="0"/>
          </a:br>
          <a:r>
            <a:rPr lang="en-US" sz="1400" kern="1200" dirty="0"/>
            <a:t>Zone Admin</a:t>
          </a:r>
        </a:p>
      </dsp:txBody>
      <dsp:txXfrm>
        <a:off x="6413112" y="4557191"/>
        <a:ext cx="1604618" cy="8023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195580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608C5-E69A-4728-8DF1-750314FBCBF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239668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166862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9858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381812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85539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208635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1839516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345416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268802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53581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F608C5-E69A-4728-8DF1-750314FBCBF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343998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F608C5-E69A-4728-8DF1-750314FBCBF1}"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226915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212195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294062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F608C5-E69A-4728-8DF1-750314FBCBF1}" type="datetimeFigureOut">
              <a:rPr lang="en-US" smtClean="0"/>
              <a:t>5/15/2023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388839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608C5-E69A-4728-8DF1-750314FBCBF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A1C5B-D3DB-4897-981D-AE9835B796A9}" type="slidenum">
              <a:rPr lang="en-US" smtClean="0"/>
              <a:t>‹#›</a:t>
            </a:fld>
            <a:endParaRPr lang="en-US"/>
          </a:p>
        </p:txBody>
      </p:sp>
    </p:spTree>
    <p:extLst>
      <p:ext uri="{BB962C8B-B14F-4D97-AF65-F5344CB8AC3E}">
        <p14:creationId xmlns:p14="http://schemas.microsoft.com/office/powerpoint/2010/main" val="47190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F608C5-E69A-4728-8DF1-750314FBCBF1}" type="datetimeFigureOut">
              <a:rPr lang="en-US" smtClean="0"/>
              <a:t>5/15/2023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7A1C5B-D3DB-4897-981D-AE9835B796A9}" type="slidenum">
              <a:rPr lang="en-US" smtClean="0"/>
              <a:t>‹#›</a:t>
            </a:fld>
            <a:endParaRPr lang="en-US"/>
          </a:p>
        </p:txBody>
      </p:sp>
    </p:spTree>
    <p:extLst>
      <p:ext uri="{BB962C8B-B14F-4D97-AF65-F5344CB8AC3E}">
        <p14:creationId xmlns:p14="http://schemas.microsoft.com/office/powerpoint/2010/main" val="36311199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wcg.gov/committees/incident-business-committee/correspond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370BECD-DA75-5BE8-6058-D4C233A27FC6}"/>
              </a:ext>
            </a:extLst>
          </p:cNvPr>
          <p:cNvSpPr>
            <a:spLocks noGrp="1"/>
          </p:cNvSpPr>
          <p:nvPr>
            <p:ph type="subTitle" idx="1"/>
          </p:nvPr>
        </p:nvSpPr>
        <p:spPr>
          <a:xfrm>
            <a:off x="1154955" y="1266958"/>
            <a:ext cx="2904124" cy="4528457"/>
          </a:xfrm>
        </p:spPr>
        <p:txBody>
          <a:bodyPr anchor="ctr">
            <a:normAutofit/>
          </a:bodyPr>
          <a:lstStyle/>
          <a:p>
            <a:pPr algn="r"/>
            <a:r>
              <a:rPr lang="en-US" sz="4000" dirty="0">
                <a:solidFill>
                  <a:schemeClr val="tx2"/>
                </a:solidFill>
              </a:rPr>
              <a:t>2023</a:t>
            </a:r>
            <a:endParaRPr lang="en-US" dirty="0">
              <a:solidFill>
                <a:schemeClr val="tx2"/>
              </a:solidFill>
            </a:endParaRPr>
          </a:p>
        </p:txBody>
      </p:sp>
      <p:sp>
        <p:nvSpPr>
          <p:cNvPr id="2" name="Title 1">
            <a:extLst>
              <a:ext uri="{FF2B5EF4-FFF2-40B4-BE49-F238E27FC236}">
                <a16:creationId xmlns:a16="http://schemas.microsoft.com/office/drawing/2014/main" id="{D876A8C2-522C-F8F4-216F-DB12C154B5DD}"/>
              </a:ext>
            </a:extLst>
          </p:cNvPr>
          <p:cNvSpPr>
            <a:spLocks noGrp="1"/>
          </p:cNvSpPr>
          <p:nvPr>
            <p:ph type="ctrTitle"/>
          </p:nvPr>
        </p:nvSpPr>
        <p:spPr>
          <a:xfrm>
            <a:off x="4654295" y="1266958"/>
            <a:ext cx="6808362" cy="4528457"/>
          </a:xfrm>
        </p:spPr>
        <p:txBody>
          <a:bodyPr anchor="ctr">
            <a:normAutofit/>
          </a:bodyPr>
          <a:lstStyle/>
          <a:p>
            <a:r>
              <a:rPr lang="en-US" dirty="0"/>
              <a:t>Bureau of Land Management</a:t>
            </a:r>
          </a:p>
        </p:txBody>
      </p:sp>
    </p:spTree>
    <p:extLst>
      <p:ext uri="{BB962C8B-B14F-4D97-AF65-F5344CB8AC3E}">
        <p14:creationId xmlns:p14="http://schemas.microsoft.com/office/powerpoint/2010/main" val="32220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8171-1223-197C-722A-2BB2A3E3B983}"/>
              </a:ext>
            </a:extLst>
          </p:cNvPr>
          <p:cNvSpPr>
            <a:spLocks noGrp="1"/>
          </p:cNvSpPr>
          <p:nvPr>
            <p:ph type="title"/>
          </p:nvPr>
        </p:nvSpPr>
        <p:spPr/>
        <p:txBody>
          <a:bodyPr/>
          <a:lstStyle/>
          <a:p>
            <a:r>
              <a:rPr lang="en-US" dirty="0"/>
              <a:t>BLM</a:t>
            </a:r>
          </a:p>
        </p:txBody>
      </p:sp>
      <p:sp>
        <p:nvSpPr>
          <p:cNvPr id="3" name="Content Placeholder 2">
            <a:extLst>
              <a:ext uri="{FF2B5EF4-FFF2-40B4-BE49-F238E27FC236}">
                <a16:creationId xmlns:a16="http://schemas.microsoft.com/office/drawing/2014/main" id="{DD666EF6-96B5-FB30-A2A0-107C04E8B0AC}"/>
              </a:ext>
            </a:extLst>
          </p:cNvPr>
          <p:cNvSpPr>
            <a:spLocks noGrp="1"/>
          </p:cNvSpPr>
          <p:nvPr>
            <p:ph idx="1"/>
          </p:nvPr>
        </p:nvSpPr>
        <p:spPr>
          <a:xfrm>
            <a:off x="1104293" y="1331259"/>
            <a:ext cx="8946541" cy="4195481"/>
          </a:xfrm>
        </p:spPr>
        <p:txBody>
          <a:bodyPr>
            <a:normAutofit lnSpcReduction="10000"/>
          </a:bodyPr>
          <a:lstStyle/>
          <a:p>
            <a:r>
              <a:rPr lang="en-US" dirty="0"/>
              <a:t>All resources assigned to an incident will follow incident agency requirements when staying at incident base or other location. Individuals are not automatically entitled to claim lodging or M&amp;IE. An individual assigned to an incident where sleeping arrangements and meals are provided must have written authorization with justification from the Agency Administrator to obtain lodging and claim meals.  (If not on RO)</a:t>
            </a:r>
          </a:p>
          <a:p>
            <a:r>
              <a:rPr lang="en-US" dirty="0"/>
              <a:t>Charge card adjustments for all incident charges will be made by the home organization (state, district, or field office). In order to pull the information needed from FBMS, the following format is required in the description field when reallocating charge card transactions: description of the item and the request number as indicated on the resource order in block 12 (i.e., a supply order would read S140 Office Supplies or, for overhead, O235 Lodging). </a:t>
            </a:r>
          </a:p>
          <a:p>
            <a:endParaRPr lang="en-US" dirty="0"/>
          </a:p>
        </p:txBody>
      </p:sp>
    </p:spTree>
    <p:extLst>
      <p:ext uri="{BB962C8B-B14F-4D97-AF65-F5344CB8AC3E}">
        <p14:creationId xmlns:p14="http://schemas.microsoft.com/office/powerpoint/2010/main" val="51204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2" name="Picture 4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4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8" name="Picture 4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0" name="Rectangle 4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171871-1202-1547-6710-3E820E0D5212}"/>
              </a:ext>
            </a:extLst>
          </p:cNvPr>
          <p:cNvSpPr>
            <a:spLocks noGrp="1"/>
          </p:cNvSpPr>
          <p:nvPr>
            <p:ph type="title"/>
          </p:nvPr>
        </p:nvSpPr>
        <p:spPr>
          <a:xfrm>
            <a:off x="646111" y="452718"/>
            <a:ext cx="9404723" cy="1400530"/>
          </a:xfrm>
        </p:spPr>
        <p:txBody>
          <a:bodyPr>
            <a:normAutofit/>
          </a:bodyPr>
          <a:lstStyle/>
          <a:p>
            <a:r>
              <a:rPr lang="en-US" sz="3800"/>
              <a:t>BLM, AFS Incident Business Organization</a:t>
            </a:r>
            <a:endParaRPr lang="en-US" sz="3800" dirty="0"/>
          </a:p>
        </p:txBody>
      </p:sp>
      <p:graphicFrame>
        <p:nvGraphicFramePr>
          <p:cNvPr id="5" name="Content Placeholder 4">
            <a:extLst>
              <a:ext uri="{FF2B5EF4-FFF2-40B4-BE49-F238E27FC236}">
                <a16:creationId xmlns:a16="http://schemas.microsoft.com/office/drawing/2014/main" id="{448653FA-A2C1-B2DB-ACBC-F7521656C87F}"/>
              </a:ext>
            </a:extLst>
          </p:cNvPr>
          <p:cNvGraphicFramePr>
            <a:graphicFrameLocks noGrp="1"/>
          </p:cNvGraphicFramePr>
          <p:nvPr>
            <p:ph idx="1"/>
            <p:extLst>
              <p:ext uri="{D42A27DB-BD31-4B8C-83A1-F6EECF244321}">
                <p14:modId xmlns:p14="http://schemas.microsoft.com/office/powerpoint/2010/main" val="2234789510"/>
              </p:ext>
            </p:extLst>
          </p:nvPr>
        </p:nvGraphicFramePr>
        <p:xfrm>
          <a:off x="760412" y="1152983"/>
          <a:ext cx="10547668" cy="5359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113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53C7-7A37-01C5-D412-6BE352685E42}"/>
              </a:ext>
            </a:extLst>
          </p:cNvPr>
          <p:cNvSpPr>
            <a:spLocks noGrp="1"/>
          </p:cNvSpPr>
          <p:nvPr>
            <p:ph type="title"/>
          </p:nvPr>
        </p:nvSpPr>
        <p:spPr/>
        <p:txBody>
          <a:bodyPr/>
          <a:lstStyle/>
          <a:p>
            <a:r>
              <a:rPr lang="en-US" dirty="0"/>
              <a:t>BLM, Alaska Fire Service (AFS)</a:t>
            </a:r>
          </a:p>
        </p:txBody>
      </p:sp>
      <p:sp>
        <p:nvSpPr>
          <p:cNvPr id="3" name="Content Placeholder 2">
            <a:extLst>
              <a:ext uri="{FF2B5EF4-FFF2-40B4-BE49-F238E27FC236}">
                <a16:creationId xmlns:a16="http://schemas.microsoft.com/office/drawing/2014/main" id="{A43D012E-91D5-C3FD-0747-840F77439C9C}"/>
              </a:ext>
            </a:extLst>
          </p:cNvPr>
          <p:cNvSpPr>
            <a:spLocks noGrp="1"/>
          </p:cNvSpPr>
          <p:nvPr>
            <p:ph idx="1"/>
          </p:nvPr>
        </p:nvSpPr>
        <p:spPr>
          <a:xfrm>
            <a:off x="1104293" y="1331259"/>
            <a:ext cx="8946541" cy="4195481"/>
          </a:xfrm>
        </p:spPr>
        <p:txBody>
          <a:bodyPr/>
          <a:lstStyle/>
          <a:p>
            <a:r>
              <a:rPr lang="en-US" dirty="0"/>
              <a:t>BLM AFS requires the 2-page OF289, Government Property Loss &amp; Damage Report</a:t>
            </a:r>
          </a:p>
          <a:p>
            <a:endParaRPr lang="en-US" dirty="0"/>
          </a:p>
        </p:txBody>
      </p:sp>
      <p:pic>
        <p:nvPicPr>
          <p:cNvPr id="5" name="Picture 4">
            <a:extLst>
              <a:ext uri="{FF2B5EF4-FFF2-40B4-BE49-F238E27FC236}">
                <a16:creationId xmlns:a16="http://schemas.microsoft.com/office/drawing/2014/main" id="{27A60D51-6293-7808-9E86-B61D4E5D01BB}"/>
              </a:ext>
            </a:extLst>
          </p:cNvPr>
          <p:cNvPicPr>
            <a:picLocks noChangeAspect="1"/>
          </p:cNvPicPr>
          <p:nvPr/>
        </p:nvPicPr>
        <p:blipFill>
          <a:blip r:embed="rId2"/>
          <a:stretch>
            <a:fillRect/>
          </a:stretch>
        </p:blipFill>
        <p:spPr>
          <a:xfrm>
            <a:off x="1910625" y="2117880"/>
            <a:ext cx="3789135" cy="4488773"/>
          </a:xfrm>
          <a:prstGeom prst="rect">
            <a:avLst/>
          </a:prstGeom>
        </p:spPr>
      </p:pic>
      <p:pic>
        <p:nvPicPr>
          <p:cNvPr id="7" name="Picture 6">
            <a:extLst>
              <a:ext uri="{FF2B5EF4-FFF2-40B4-BE49-F238E27FC236}">
                <a16:creationId xmlns:a16="http://schemas.microsoft.com/office/drawing/2014/main" id="{4BAED05D-55FB-6F71-22ED-383AA13D16B4}"/>
              </a:ext>
            </a:extLst>
          </p:cNvPr>
          <p:cNvPicPr>
            <a:picLocks noChangeAspect="1"/>
          </p:cNvPicPr>
          <p:nvPr/>
        </p:nvPicPr>
        <p:blipFill>
          <a:blip r:embed="rId3"/>
          <a:stretch>
            <a:fillRect/>
          </a:stretch>
        </p:blipFill>
        <p:spPr>
          <a:xfrm>
            <a:off x="6334678" y="2117880"/>
            <a:ext cx="3490042" cy="4494122"/>
          </a:xfrm>
          <a:prstGeom prst="rect">
            <a:avLst/>
          </a:prstGeom>
        </p:spPr>
      </p:pic>
    </p:spTree>
    <p:extLst>
      <p:ext uri="{BB962C8B-B14F-4D97-AF65-F5344CB8AC3E}">
        <p14:creationId xmlns:p14="http://schemas.microsoft.com/office/powerpoint/2010/main" val="259631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56A1-16D2-67BE-22CA-402F4F7DE09D}"/>
              </a:ext>
            </a:extLst>
          </p:cNvPr>
          <p:cNvSpPr>
            <a:spLocks noGrp="1"/>
          </p:cNvSpPr>
          <p:nvPr>
            <p:ph type="title"/>
          </p:nvPr>
        </p:nvSpPr>
        <p:spPr/>
        <p:txBody>
          <a:bodyPr/>
          <a:lstStyle/>
          <a:p>
            <a:r>
              <a:rPr lang="en-US" dirty="0"/>
              <a:t>BLM, Alaska Fire Service (AFS)</a:t>
            </a:r>
          </a:p>
        </p:txBody>
      </p:sp>
      <p:sp>
        <p:nvSpPr>
          <p:cNvPr id="3" name="Content Placeholder 2">
            <a:extLst>
              <a:ext uri="{FF2B5EF4-FFF2-40B4-BE49-F238E27FC236}">
                <a16:creationId xmlns:a16="http://schemas.microsoft.com/office/drawing/2014/main" id="{8E73039C-DDB8-A66C-B5D0-30744C52E40E}"/>
              </a:ext>
            </a:extLst>
          </p:cNvPr>
          <p:cNvSpPr>
            <a:spLocks noGrp="1"/>
          </p:cNvSpPr>
          <p:nvPr>
            <p:ph idx="1"/>
          </p:nvPr>
        </p:nvSpPr>
        <p:spPr>
          <a:xfrm>
            <a:off x="1184592" y="1152983"/>
            <a:ext cx="8946541" cy="4195481"/>
          </a:xfrm>
        </p:spPr>
        <p:txBody>
          <a:bodyPr/>
          <a:lstStyle/>
          <a:p>
            <a:r>
              <a:rPr lang="en-US" dirty="0"/>
              <a:t>Similar to the Land Use Agreement intake form, BLM AFS requires an EERA intake form to be completed and submitted when requesting an EERA through the dispatch ordering process. </a:t>
            </a:r>
          </a:p>
        </p:txBody>
      </p:sp>
      <p:pic>
        <p:nvPicPr>
          <p:cNvPr id="5" name="Picture 4">
            <a:extLst>
              <a:ext uri="{FF2B5EF4-FFF2-40B4-BE49-F238E27FC236}">
                <a16:creationId xmlns:a16="http://schemas.microsoft.com/office/drawing/2014/main" id="{455C7D79-6244-4447-D2F6-2E7BA4A30E0C}"/>
              </a:ext>
            </a:extLst>
          </p:cNvPr>
          <p:cNvPicPr>
            <a:picLocks noChangeAspect="1"/>
          </p:cNvPicPr>
          <p:nvPr/>
        </p:nvPicPr>
        <p:blipFill>
          <a:blip r:embed="rId2"/>
          <a:stretch>
            <a:fillRect/>
          </a:stretch>
        </p:blipFill>
        <p:spPr>
          <a:xfrm>
            <a:off x="4225199" y="2162697"/>
            <a:ext cx="3679281" cy="4582498"/>
          </a:xfrm>
          <a:prstGeom prst="rect">
            <a:avLst/>
          </a:prstGeom>
        </p:spPr>
      </p:pic>
    </p:spTree>
    <p:extLst>
      <p:ext uri="{BB962C8B-B14F-4D97-AF65-F5344CB8AC3E}">
        <p14:creationId xmlns:p14="http://schemas.microsoft.com/office/powerpoint/2010/main" val="116312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B7A7-C041-0B06-263F-CAE4D77752A9}"/>
              </a:ext>
            </a:extLst>
          </p:cNvPr>
          <p:cNvSpPr>
            <a:spLocks noGrp="1"/>
          </p:cNvSpPr>
          <p:nvPr>
            <p:ph type="title"/>
          </p:nvPr>
        </p:nvSpPr>
        <p:spPr/>
        <p:txBody>
          <a:bodyPr/>
          <a:lstStyle/>
          <a:p>
            <a:r>
              <a:rPr lang="en-US" dirty="0"/>
              <a:t>BLM, Alaska Fire Service (AFS)</a:t>
            </a:r>
          </a:p>
        </p:txBody>
      </p:sp>
      <p:sp>
        <p:nvSpPr>
          <p:cNvPr id="3" name="Content Placeholder 2">
            <a:extLst>
              <a:ext uri="{FF2B5EF4-FFF2-40B4-BE49-F238E27FC236}">
                <a16:creationId xmlns:a16="http://schemas.microsoft.com/office/drawing/2014/main" id="{01DAD643-A305-782C-06DB-518F343C448F}"/>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dirty="0"/>
              <a:t>All documentation will follow the NWCG Standards for Electronic Documentation in the most current, updated format. </a:t>
            </a:r>
          </a:p>
          <a:p>
            <a:r>
              <a:rPr lang="en-US" dirty="0"/>
              <a:t>Electronic documentation will be in accordance with IBC Standards for Electronic Records Management for Incidents: </a:t>
            </a:r>
            <a:r>
              <a:rPr lang="en-US" dirty="0">
                <a:hlinkClick r:id="rId2"/>
              </a:rPr>
              <a:t>https://www.nwcg.gov/committees/incident-business-committee/correspondence</a:t>
            </a:r>
            <a:r>
              <a:rPr lang="en-US" dirty="0"/>
              <a:t>  </a:t>
            </a:r>
          </a:p>
          <a:p>
            <a:pPr marL="0" indent="0">
              <a:buNone/>
            </a:pPr>
            <a:endParaRPr lang="en-US" dirty="0"/>
          </a:p>
        </p:txBody>
      </p:sp>
    </p:spTree>
    <p:extLst>
      <p:ext uri="{BB962C8B-B14F-4D97-AF65-F5344CB8AC3E}">
        <p14:creationId xmlns:p14="http://schemas.microsoft.com/office/powerpoint/2010/main" val="160690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9D5F-7891-E56F-3BAA-4DA659DC731C}"/>
              </a:ext>
            </a:extLst>
          </p:cNvPr>
          <p:cNvSpPr>
            <a:spLocks noGrp="1"/>
          </p:cNvSpPr>
          <p:nvPr>
            <p:ph type="title"/>
          </p:nvPr>
        </p:nvSpPr>
        <p:spPr/>
        <p:txBody>
          <a:bodyPr/>
          <a:lstStyle/>
          <a:p>
            <a:r>
              <a:rPr lang="en-US" dirty="0"/>
              <a:t>BLM, Alaska Fire Service (AFS)</a:t>
            </a:r>
          </a:p>
        </p:txBody>
      </p:sp>
      <p:sp>
        <p:nvSpPr>
          <p:cNvPr id="3" name="Content Placeholder 2">
            <a:extLst>
              <a:ext uri="{FF2B5EF4-FFF2-40B4-BE49-F238E27FC236}">
                <a16:creationId xmlns:a16="http://schemas.microsoft.com/office/drawing/2014/main" id="{A181CFB6-3EF3-6E93-6144-B6A0DA5B3301}"/>
              </a:ext>
            </a:extLst>
          </p:cNvPr>
          <p:cNvSpPr>
            <a:spLocks noGrp="1"/>
          </p:cNvSpPr>
          <p:nvPr>
            <p:ph idx="1"/>
          </p:nvPr>
        </p:nvSpPr>
        <p:spPr>
          <a:xfrm>
            <a:off x="1104293" y="1156037"/>
            <a:ext cx="8946541" cy="4195481"/>
          </a:xfrm>
        </p:spPr>
        <p:txBody>
          <a:bodyPr/>
          <a:lstStyle/>
          <a:p>
            <a:r>
              <a:rPr lang="en-US" dirty="0"/>
              <a:t>All references are available on the AICC Website</a:t>
            </a:r>
          </a:p>
          <a:p>
            <a:pPr marL="0" indent="0">
              <a:buNone/>
            </a:pPr>
            <a:endParaRPr lang="en-US" dirty="0"/>
          </a:p>
        </p:txBody>
      </p:sp>
      <p:pic>
        <p:nvPicPr>
          <p:cNvPr id="5" name="Picture 4">
            <a:extLst>
              <a:ext uri="{FF2B5EF4-FFF2-40B4-BE49-F238E27FC236}">
                <a16:creationId xmlns:a16="http://schemas.microsoft.com/office/drawing/2014/main" id="{7654677B-0F69-05B4-FFBA-3397762ABDD7}"/>
              </a:ext>
            </a:extLst>
          </p:cNvPr>
          <p:cNvPicPr>
            <a:picLocks noChangeAspect="1"/>
          </p:cNvPicPr>
          <p:nvPr/>
        </p:nvPicPr>
        <p:blipFill>
          <a:blip r:embed="rId2"/>
          <a:stretch>
            <a:fillRect/>
          </a:stretch>
        </p:blipFill>
        <p:spPr>
          <a:xfrm>
            <a:off x="2804361" y="1506482"/>
            <a:ext cx="5984039" cy="5238364"/>
          </a:xfrm>
          <a:prstGeom prst="rect">
            <a:avLst/>
          </a:prstGeom>
        </p:spPr>
      </p:pic>
    </p:spTree>
    <p:extLst>
      <p:ext uri="{BB962C8B-B14F-4D97-AF65-F5344CB8AC3E}">
        <p14:creationId xmlns:p14="http://schemas.microsoft.com/office/powerpoint/2010/main" val="2300735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TotalTime>
  <Words>339</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Bureau of Land Management</vt:lpstr>
      <vt:lpstr>BLM</vt:lpstr>
      <vt:lpstr>BLM, AFS Incident Business Organization</vt:lpstr>
      <vt:lpstr>BLM, Alaska Fire Service (AFS)</vt:lpstr>
      <vt:lpstr>BLM, Alaska Fire Service (AFS)</vt:lpstr>
      <vt:lpstr>BLM, Alaska Fire Service (AFS)</vt:lpstr>
      <vt:lpstr>BLM, Alaska Fire Service (AFS)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Land Management</dc:title>
  <dc:creator>Vincent, Susan M</dc:creator>
  <cp:lastModifiedBy>Vincent, Susan M</cp:lastModifiedBy>
  <cp:revision>2</cp:revision>
  <dcterms:created xsi:type="dcterms:W3CDTF">2023-05-16T03:16:26Z</dcterms:created>
  <dcterms:modified xsi:type="dcterms:W3CDTF">2023-05-16T04:09:54Z</dcterms:modified>
</cp:coreProperties>
</file>